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3"/>
  </p:notesMasterIdLst>
  <p:sldIdLst>
    <p:sldId id="256" r:id="rId2"/>
    <p:sldId id="257" r:id="rId3"/>
    <p:sldId id="258" r:id="rId4"/>
    <p:sldId id="289" r:id="rId5"/>
    <p:sldId id="290" r:id="rId6"/>
    <p:sldId id="291" r:id="rId7"/>
    <p:sldId id="292" r:id="rId8"/>
    <p:sldId id="293" r:id="rId9"/>
    <p:sldId id="294" r:id="rId10"/>
    <p:sldId id="295" r:id="rId11"/>
    <p:sldId id="302" r:id="rId12"/>
    <p:sldId id="298" r:id="rId13"/>
    <p:sldId id="305" r:id="rId14"/>
    <p:sldId id="306" r:id="rId15"/>
    <p:sldId id="301" r:id="rId16"/>
    <p:sldId id="307" r:id="rId17"/>
    <p:sldId id="261" r:id="rId18"/>
    <p:sldId id="262" r:id="rId19"/>
    <p:sldId id="263" r:id="rId20"/>
    <p:sldId id="268" r:id="rId21"/>
    <p:sldId id="264" r:id="rId22"/>
    <p:sldId id="265" r:id="rId23"/>
    <p:sldId id="266" r:id="rId24"/>
    <p:sldId id="287" r:id="rId25"/>
    <p:sldId id="309" r:id="rId26"/>
    <p:sldId id="310" r:id="rId27"/>
    <p:sldId id="311" r:id="rId28"/>
    <p:sldId id="312" r:id="rId29"/>
    <p:sldId id="308" r:id="rId30"/>
    <p:sldId id="313" r:id="rId31"/>
    <p:sldId id="288" r:id="rId32"/>
  </p:sldIdLst>
  <p:sldSz cx="12192000" cy="6858000"/>
  <p:notesSz cx="6858000" cy="9144000"/>
  <p:embeddedFontLst>
    <p:embeddedFont>
      <p:font typeface="Calibri" panose="020F0502020204030204" pitchFamily="34" charset="0"/>
      <p:regular r:id="rId34"/>
      <p:bold r:id="rId35"/>
      <p:italic r:id="rId36"/>
      <p:boldItalic r:id="rId37"/>
    </p:embeddedFont>
    <p:embeddedFont>
      <p:font typeface="Calisto MT" panose="02040603050505030304" pitchFamily="18" charset="0"/>
      <p:regular r:id="rId38"/>
      <p:bold r:id="rId39"/>
      <p:italic r:id="rId40"/>
      <p:boldItalic r:id="rId41"/>
    </p:embeddedFont>
    <p:embeddedFont>
      <p:font typeface="Courgette" panose="020B0604020202020204" charset="0"/>
      <p:regular r:id="rId42"/>
    </p:embeddedFont>
    <p:embeddedFont>
      <p:font typeface="Lustria" panose="020B0604020202020204" charset="0"/>
      <p:regular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6" roundtripDataSignature="AMtx7mikHYjlszgeYnMZOw7eGjGLPK2Pt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F76D22F-883F-4812-B6FA-5B0FCA34A91E}">
  <a:tblStyle styleId="{9F76D22F-883F-4812-B6FA-5B0FCA34A91E}" styleName="Table_0">
    <a:wholeTbl>
      <a:tcTxStyle b="off" i="off">
        <a:font>
          <a:latin typeface="Calisto MT"/>
          <a:ea typeface="Calisto MT"/>
          <a:cs typeface="Calisto MT"/>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9E9"/>
          </a:solidFill>
        </a:fill>
      </a:tcStyle>
    </a:wholeTbl>
    <a:band1H>
      <a:tcTxStyle b="off" i="off"/>
      <a:tcStyle>
        <a:tcBdr/>
        <a:fill>
          <a:solidFill>
            <a:srgbClr val="CED0D1"/>
          </a:solidFill>
        </a:fill>
      </a:tcStyle>
    </a:band1H>
    <a:band2H>
      <a:tcTxStyle b="off" i="off"/>
      <a:tcStyle>
        <a:tcBdr/>
      </a:tcStyle>
    </a:band2H>
    <a:band1V>
      <a:tcTxStyle b="off" i="off"/>
      <a:tcStyle>
        <a:tcBdr/>
        <a:fill>
          <a:solidFill>
            <a:srgbClr val="CED0D1"/>
          </a:solidFill>
        </a:fill>
      </a:tcStyle>
    </a:band1V>
    <a:band2V>
      <a:tcTxStyle b="off" i="off"/>
      <a:tcStyle>
        <a:tcBdr/>
      </a:tcStyle>
    </a:band2V>
    <a:lastCol>
      <a:tcTxStyle b="on" i="off">
        <a:font>
          <a:latin typeface="Calisto MT"/>
          <a:ea typeface="Calisto MT"/>
          <a:cs typeface="Calisto MT"/>
        </a:font>
        <a:schemeClr val="lt1"/>
      </a:tcTxStyle>
      <a:tcStyle>
        <a:tcBdr/>
        <a:fill>
          <a:solidFill>
            <a:schemeClr val="accent1"/>
          </a:solidFill>
        </a:fill>
      </a:tcStyle>
    </a:lastCol>
    <a:firstCol>
      <a:tcTxStyle b="on" i="off">
        <a:font>
          <a:latin typeface="Calisto MT"/>
          <a:ea typeface="Calisto MT"/>
          <a:cs typeface="Calisto MT"/>
        </a:font>
        <a:schemeClr val="lt1"/>
      </a:tcTxStyle>
      <a:tcStyle>
        <a:tcBdr/>
        <a:fill>
          <a:solidFill>
            <a:schemeClr val="accent1"/>
          </a:solidFill>
        </a:fill>
      </a:tcStyle>
    </a:firstCol>
    <a:lastRow>
      <a:tcTxStyle b="on" i="off">
        <a:font>
          <a:latin typeface="Calisto MT"/>
          <a:ea typeface="Calisto MT"/>
          <a:cs typeface="Calisto MT"/>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sto MT"/>
          <a:ea typeface="Calisto MT"/>
          <a:cs typeface="Calisto MT"/>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794DA6EE-372B-42B0-8E76-661033724823}"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86423" autoAdjust="0"/>
  </p:normalViewPr>
  <p:slideViewPr>
    <p:cSldViewPr snapToGrid="0">
      <p:cViewPr varScale="1">
        <p:scale>
          <a:sx n="85" d="100"/>
          <a:sy n="85" d="100"/>
        </p:scale>
        <p:origin x="590"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46"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3940356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8" name="Google Shape;198;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1</a:t>
            </a:fld>
            <a:endParaRPr/>
          </a:p>
        </p:txBody>
      </p:sp>
    </p:spTree>
    <p:extLst>
      <p:ext uri="{BB962C8B-B14F-4D97-AF65-F5344CB8AC3E}">
        <p14:creationId xmlns:p14="http://schemas.microsoft.com/office/powerpoint/2010/main" val="3953269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 name="Google Shape;206;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59693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 name="Google Shape;212;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a:t>CG</a:t>
            </a:r>
            <a:endParaRPr/>
          </a:p>
        </p:txBody>
      </p:sp>
      <p:sp>
        <p:nvSpPr>
          <p:cNvPr id="213" name="Google Shape;213;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3</a:t>
            </a:fld>
            <a:endParaRPr/>
          </a:p>
        </p:txBody>
      </p:sp>
    </p:spTree>
    <p:extLst>
      <p:ext uri="{BB962C8B-B14F-4D97-AF65-F5344CB8AC3E}">
        <p14:creationId xmlns:p14="http://schemas.microsoft.com/office/powerpoint/2010/main" val="3350277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a:t>CG</a:t>
            </a:r>
            <a:endParaRPr/>
          </a:p>
        </p:txBody>
      </p:sp>
      <p:sp>
        <p:nvSpPr>
          <p:cNvPr id="244" name="Google Shape;244;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4</a:t>
            </a:fld>
            <a:endParaRPr/>
          </a:p>
        </p:txBody>
      </p:sp>
    </p:spTree>
    <p:extLst>
      <p:ext uri="{BB962C8B-B14F-4D97-AF65-F5344CB8AC3E}">
        <p14:creationId xmlns:p14="http://schemas.microsoft.com/office/powerpoint/2010/main" val="3772332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29b08199e3e_0_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8" name="Google Shape;378;g29b08199e3e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4950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29b08199e3e_0_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8" name="Google Shape;378;g29b08199e3e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97620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29b08199e3e_0_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8" name="Google Shape;378;g29b08199e3e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379821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a:t>CG</a:t>
            </a:r>
            <a:endParaRPr/>
          </a:p>
        </p:txBody>
      </p:sp>
      <p:sp>
        <p:nvSpPr>
          <p:cNvPr id="244" name="Google Shape;244;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8</a:t>
            </a:fld>
            <a:endParaRPr/>
          </a:p>
        </p:txBody>
      </p:sp>
    </p:spTree>
    <p:extLst>
      <p:ext uri="{BB962C8B-B14F-4D97-AF65-F5344CB8AC3E}">
        <p14:creationId xmlns:p14="http://schemas.microsoft.com/office/powerpoint/2010/main" val="32094459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a:t>CG</a:t>
            </a:r>
            <a:endParaRPr/>
          </a:p>
        </p:txBody>
      </p:sp>
      <p:sp>
        <p:nvSpPr>
          <p:cNvPr id="244" name="Google Shape;244;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9</a:t>
            </a:fld>
            <a:endParaRPr/>
          </a:p>
        </p:txBody>
      </p:sp>
    </p:spTree>
    <p:extLst>
      <p:ext uri="{BB962C8B-B14F-4D97-AF65-F5344CB8AC3E}">
        <p14:creationId xmlns:p14="http://schemas.microsoft.com/office/powerpoint/2010/main" val="23355460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a:t>CG</a:t>
            </a:r>
            <a:endParaRPr/>
          </a:p>
        </p:txBody>
      </p:sp>
      <p:sp>
        <p:nvSpPr>
          <p:cNvPr id="244" name="Google Shape;244;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10</a:t>
            </a:fld>
            <a:endParaRPr/>
          </a:p>
        </p:txBody>
      </p:sp>
    </p:spTree>
    <p:extLst>
      <p:ext uri="{BB962C8B-B14F-4D97-AF65-F5344CB8AC3E}">
        <p14:creationId xmlns:p14="http://schemas.microsoft.com/office/powerpoint/2010/main" val="10786531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a:t>CG</a:t>
            </a:r>
            <a:endParaRPr/>
          </a:p>
        </p:txBody>
      </p:sp>
      <p:sp>
        <p:nvSpPr>
          <p:cNvPr id="244" name="Google Shape;244;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11</a:t>
            </a:fld>
            <a:endParaRPr/>
          </a:p>
        </p:txBody>
      </p:sp>
    </p:spTree>
    <p:extLst>
      <p:ext uri="{BB962C8B-B14F-4D97-AF65-F5344CB8AC3E}">
        <p14:creationId xmlns:p14="http://schemas.microsoft.com/office/powerpoint/2010/main" val="16720359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smtClean="0">
                <a:solidFill>
                  <a:schemeClr val="dk1"/>
                </a:solidFill>
                <a:latin typeface="Calibri"/>
                <a:ea typeface="Calibri"/>
                <a:cs typeface="Calibri"/>
                <a:sym typeface="Calibri"/>
              </a:rPr>
              <a:t>12</a:t>
            </a:fld>
            <a:endParaRPr lang="fr-F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15099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smtClean="0">
                <a:solidFill>
                  <a:schemeClr val="dk1"/>
                </a:solidFill>
                <a:latin typeface="Calibri"/>
                <a:ea typeface="Calibri"/>
                <a:cs typeface="Calibri"/>
                <a:sym typeface="Calibri"/>
              </a:rPr>
              <a:t>13</a:t>
            </a:fld>
            <a:endParaRPr lang="fr-F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956515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smtClean="0">
                <a:solidFill>
                  <a:schemeClr val="dk1"/>
                </a:solidFill>
                <a:latin typeface="Calibri"/>
                <a:ea typeface="Calibri"/>
                <a:cs typeface="Calibri"/>
                <a:sym typeface="Calibri"/>
              </a:rPr>
              <a:t>14</a:t>
            </a:fld>
            <a:endParaRPr lang="fr-F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410700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3" name="Google Shape;23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51686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9" name="Google Shape;23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187379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fr-FR">
                <a:highlight>
                  <a:srgbClr val="FF0000"/>
                </a:highlight>
              </a:rPr>
              <a:t>Tests visuels et auditifs vont être effectués du CE1 au CM2 également, pas que 6eme et 2nde </a:t>
            </a:r>
            <a:r>
              <a:rPr lang="fr-FR"/>
              <a:t>?</a:t>
            </a:r>
            <a:endParaRPr/>
          </a:p>
        </p:txBody>
      </p:sp>
      <p:sp>
        <p:nvSpPr>
          <p:cNvPr id="246" name="Google Shape;246;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a:solidFill>
                  <a:schemeClr val="dk1"/>
                </a:solidFill>
                <a:latin typeface="Calibri"/>
                <a:ea typeface="Calibri"/>
                <a:cs typeface="Calibri"/>
                <a:sym typeface="Calibri"/>
              </a:rPr>
              <a:t>19</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622575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fr-FR">
                <a:highlight>
                  <a:srgbClr val="FF0000"/>
                </a:highlight>
              </a:rPr>
              <a:t>Tests visuels et auditifs vont être effectués du CE1 au CM2 également, pas que 6eme et 2nde </a:t>
            </a:r>
            <a:r>
              <a:rPr lang="fr-FR"/>
              <a:t>?</a:t>
            </a:r>
            <a:endParaRPr/>
          </a:p>
        </p:txBody>
      </p:sp>
      <p:sp>
        <p:nvSpPr>
          <p:cNvPr id="246" name="Google Shape;246;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a:solidFill>
                  <a:schemeClr val="dk1"/>
                </a:solidFill>
                <a:latin typeface="Calibri"/>
                <a:ea typeface="Calibri"/>
                <a:cs typeface="Calibri"/>
                <a:sym typeface="Calibri"/>
              </a:rPr>
              <a:t>20</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698626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2" name="Google Shape;25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782990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259" name="Google Shape;259;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a:solidFill>
                  <a:schemeClr val="dk1"/>
                </a:solidFill>
                <a:latin typeface="Calibri"/>
                <a:ea typeface="Calibri"/>
                <a:cs typeface="Calibri"/>
                <a:sym typeface="Calibri"/>
              </a:rPr>
              <a:t>22</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23707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5" name="Google Shape;265;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Ateliers  péri-pédagogique : Découverte ODD, Tortues, Recyclage carton...         	</a:t>
            </a:r>
            <a:endParaRPr dirty="0">
              <a:highlight>
                <a:srgbClr val="FF0000"/>
              </a:highlight>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Journée Olympique et paralympique (santé)                                                     	</a:t>
            </a:r>
            <a:endParaRPr dirty="0">
              <a:highlight>
                <a:srgbClr val="FF0000"/>
              </a:highlight>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Randonnée "</a:t>
            </a:r>
            <a:r>
              <a:rPr lang="fr-FR" dirty="0" err="1">
                <a:highlight>
                  <a:srgbClr val="FF0000"/>
                </a:highlight>
                <a:latin typeface="Arial"/>
                <a:ea typeface="Arial"/>
                <a:cs typeface="Arial"/>
                <a:sym typeface="Arial"/>
              </a:rPr>
              <a:t>When</a:t>
            </a:r>
            <a:r>
              <a:rPr lang="fr-FR" dirty="0">
                <a:highlight>
                  <a:srgbClr val="FF0000"/>
                </a:highlight>
                <a:latin typeface="Arial"/>
                <a:ea typeface="Arial"/>
                <a:cs typeface="Arial"/>
                <a:sym typeface="Arial"/>
              </a:rPr>
              <a:t> </a:t>
            </a:r>
            <a:r>
              <a:rPr lang="fr-FR" dirty="0" err="1">
                <a:highlight>
                  <a:srgbClr val="FF0000"/>
                </a:highlight>
                <a:latin typeface="Arial"/>
                <a:ea typeface="Arial"/>
                <a:cs typeface="Arial"/>
                <a:sym typeface="Arial"/>
              </a:rPr>
              <a:t>she</a:t>
            </a:r>
            <a:r>
              <a:rPr lang="fr-FR" dirty="0">
                <a:highlight>
                  <a:srgbClr val="FF0000"/>
                </a:highlight>
                <a:latin typeface="Arial"/>
                <a:ea typeface="Arial"/>
                <a:cs typeface="Arial"/>
                <a:sym typeface="Arial"/>
              </a:rPr>
              <a:t> come" CE2 </a:t>
            </a:r>
            <a:r>
              <a:rPr lang="fr-FR" sz="1100" i="1" u="sng" dirty="0">
                <a:highlight>
                  <a:srgbClr val="FF0000"/>
                </a:highlight>
                <a:latin typeface="Arial"/>
                <a:ea typeface="Arial"/>
                <a:cs typeface="Arial"/>
                <a:sym typeface="Arial"/>
              </a:rPr>
              <a:t>- reporté (7 décembre)</a:t>
            </a:r>
            <a:r>
              <a:rPr lang="fr-FR" dirty="0">
                <a:highlight>
                  <a:srgbClr val="FF0000"/>
                </a:highlight>
                <a:latin typeface="Arial"/>
                <a:ea typeface="Arial"/>
                <a:cs typeface="Arial"/>
                <a:sym typeface="Arial"/>
              </a:rPr>
              <a:t>                       	</a:t>
            </a:r>
            <a:endParaRPr dirty="0">
              <a:highlight>
                <a:srgbClr val="FF0000"/>
              </a:highlight>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Rucher GS - </a:t>
            </a:r>
            <a:r>
              <a:rPr lang="fr-FR" sz="1100" i="1" u="sng" dirty="0">
                <a:highlight>
                  <a:srgbClr val="FF0000"/>
                </a:highlight>
                <a:latin typeface="Arial"/>
                <a:ea typeface="Arial"/>
                <a:cs typeface="Arial"/>
                <a:sym typeface="Arial"/>
              </a:rPr>
              <a:t>reporté (7 décembre)</a:t>
            </a:r>
            <a:r>
              <a:rPr lang="fr-FR" dirty="0">
                <a:highlight>
                  <a:srgbClr val="FF0000"/>
                </a:highlight>
                <a:latin typeface="Arial"/>
                <a:ea typeface="Arial"/>
                <a:cs typeface="Arial"/>
                <a:sym typeface="Arial"/>
              </a:rPr>
              <a:t>                                                               	</a:t>
            </a:r>
            <a:endParaRPr dirty="0">
              <a:highlight>
                <a:srgbClr val="FF0000"/>
              </a:highlight>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SLAM Eco-délégués Piste de la francophonie SBC </a:t>
            </a:r>
            <a:r>
              <a:rPr lang="fr-FR" sz="1100" i="1" u="sng" dirty="0">
                <a:highlight>
                  <a:srgbClr val="FF0000"/>
                </a:highlight>
                <a:latin typeface="Arial"/>
                <a:ea typeface="Arial"/>
                <a:cs typeface="Arial"/>
                <a:sym typeface="Arial"/>
              </a:rPr>
              <a:t>- reporté (7 décembre) 	</a:t>
            </a:r>
            <a:endParaRPr sz="1100" i="1" u="sng" dirty="0">
              <a:highlight>
                <a:srgbClr val="FF0000"/>
              </a:highlight>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Rencontre Eco-délégués sur les ODD</a:t>
            </a:r>
            <a:r>
              <a:rPr lang="fr-FR" sz="1100" i="1" u="sng" dirty="0">
                <a:highlight>
                  <a:srgbClr val="FF0000"/>
                </a:highlight>
                <a:latin typeface="Arial"/>
                <a:ea typeface="Arial"/>
                <a:cs typeface="Arial"/>
                <a:sym typeface="Arial"/>
              </a:rPr>
              <a:t> - reporté (7 décembre)</a:t>
            </a:r>
            <a:r>
              <a:rPr lang="fr-FR" dirty="0">
                <a:highlight>
                  <a:srgbClr val="FF0000"/>
                </a:highlight>
                <a:latin typeface="Arial"/>
                <a:ea typeface="Arial"/>
                <a:cs typeface="Arial"/>
                <a:sym typeface="Arial"/>
              </a:rPr>
              <a:t>                   	</a:t>
            </a:r>
            <a:endParaRPr dirty="0">
              <a:highlight>
                <a:srgbClr val="FF0000"/>
              </a:highlight>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Jury </a:t>
            </a:r>
            <a:r>
              <a:rPr lang="fr-FR" dirty="0" err="1">
                <a:highlight>
                  <a:srgbClr val="FF0000"/>
                </a:highlight>
                <a:latin typeface="Arial"/>
                <a:ea typeface="Arial"/>
                <a:cs typeface="Arial"/>
                <a:sym typeface="Arial"/>
              </a:rPr>
              <a:t>eco</a:t>
            </a:r>
            <a:r>
              <a:rPr lang="fr-FR" dirty="0">
                <a:highlight>
                  <a:srgbClr val="FF0000"/>
                </a:highlight>
                <a:latin typeface="Arial"/>
                <a:ea typeface="Arial"/>
                <a:cs typeface="Arial"/>
                <a:sym typeface="Arial"/>
              </a:rPr>
              <a:t>-school 7 novembre 2023                                                          	</a:t>
            </a:r>
            <a:endParaRPr dirty="0">
              <a:highlight>
                <a:srgbClr val="FF0000"/>
              </a:highlight>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Éducation de qualité : Les mots en or, course aux nombres, Partageons nos langues, </a:t>
            </a:r>
            <a:r>
              <a:rPr lang="fr-FR" dirty="0" err="1">
                <a:highlight>
                  <a:srgbClr val="FF0000"/>
                </a:highlight>
                <a:latin typeface="Arial"/>
                <a:ea typeface="Arial"/>
                <a:cs typeface="Arial"/>
                <a:sym typeface="Arial"/>
              </a:rPr>
              <a:t>Poquelinades</a:t>
            </a:r>
            <a:r>
              <a:rPr lang="fr-FR" dirty="0">
                <a:highlight>
                  <a:srgbClr val="FF0000"/>
                </a:highlight>
                <a:latin typeface="Arial"/>
                <a:ea typeface="Arial"/>
                <a:cs typeface="Arial"/>
                <a:sym typeface="Arial"/>
              </a:rPr>
              <a:t>, </a:t>
            </a:r>
            <a:r>
              <a:rPr lang="fr-FR" dirty="0" err="1">
                <a:highlight>
                  <a:srgbClr val="FF0000"/>
                </a:highlight>
                <a:latin typeface="Arial"/>
                <a:ea typeface="Arial"/>
                <a:cs typeface="Arial"/>
                <a:sym typeface="Arial"/>
              </a:rPr>
              <a:t>Ravinala</a:t>
            </a:r>
            <a:r>
              <a:rPr lang="fr-FR" dirty="0">
                <a:highlight>
                  <a:srgbClr val="FF0000"/>
                </a:highlight>
                <a:latin typeface="Arial"/>
                <a:ea typeface="Arial"/>
                <a:cs typeface="Arial"/>
                <a:sym typeface="Arial"/>
              </a:rPr>
              <a:t>, …</a:t>
            </a:r>
            <a:endParaRPr dirty="0">
              <a:highlight>
                <a:srgbClr val="FF0000"/>
              </a:highlight>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Festival créole : ressources naturelles, culture HG (Cf. : cartographie, Classe à enjeux maritimes…)</a:t>
            </a:r>
            <a:endParaRPr dirty="0">
              <a:highlight>
                <a:srgbClr val="FF0000"/>
              </a:highlight>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Graines de reporter</a:t>
            </a:r>
            <a:endParaRPr dirty="0">
              <a:highlight>
                <a:srgbClr val="FF0000"/>
              </a:highlight>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Plantation 2 Coco de mer</a:t>
            </a:r>
            <a:endParaRPr dirty="0">
              <a:highlight>
                <a:srgbClr val="FF0000"/>
              </a:highlight>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Eco délégué au primaire et formation</a:t>
            </a:r>
            <a:endParaRPr dirty="0">
              <a:highlight>
                <a:srgbClr val="FF0000"/>
              </a:highlight>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Fresque sur le thème DD</a:t>
            </a:r>
            <a:endParaRPr dirty="0">
              <a:highlight>
                <a:srgbClr val="FF0000"/>
              </a:highlight>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Panneau solaire proposition élève de 6ème</a:t>
            </a:r>
            <a:endParaRPr dirty="0">
              <a:highlight>
                <a:srgbClr val="FF0000"/>
              </a:highlight>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Travail sur les espaces récréatifs bien être verdure…</a:t>
            </a:r>
            <a:endParaRPr dirty="0">
              <a:highlight>
                <a:srgbClr val="FF0000"/>
              </a:highlight>
            </a:endParaRPr>
          </a:p>
        </p:txBody>
      </p:sp>
      <p:sp>
        <p:nvSpPr>
          <p:cNvPr id="266" name="Google Shape;266;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a:solidFill>
                  <a:schemeClr val="dk1"/>
                </a:solidFill>
                <a:latin typeface="Calibri"/>
                <a:ea typeface="Calibri"/>
                <a:cs typeface="Calibri"/>
                <a:sym typeface="Calibri"/>
              </a:rPr>
              <a:t>23</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188559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29d4877cae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29d4877caef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9" name="Google Shape;409;g29d4877caef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fr-FR"/>
              <a:t>24</a:t>
            </a:fld>
            <a:endParaRPr/>
          </a:p>
        </p:txBody>
      </p:sp>
    </p:spTree>
    <p:extLst>
      <p:ext uri="{BB962C8B-B14F-4D97-AF65-F5344CB8AC3E}">
        <p14:creationId xmlns:p14="http://schemas.microsoft.com/office/powerpoint/2010/main" val="871991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29d4877cae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29d4877caef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9" name="Google Shape;409;g29d4877caef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fr-FR"/>
              <a:t>29</a:t>
            </a:fld>
            <a:endParaRPr/>
          </a:p>
        </p:txBody>
      </p:sp>
    </p:spTree>
    <p:extLst>
      <p:ext uri="{BB962C8B-B14F-4D97-AF65-F5344CB8AC3E}">
        <p14:creationId xmlns:p14="http://schemas.microsoft.com/office/powerpoint/2010/main" val="32762520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29d4877cae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29d4877caef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9" name="Google Shape;409;g29d4877caef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fr-FR"/>
              <a:t>30</a:t>
            </a:fld>
            <a:endParaRPr/>
          </a:p>
        </p:txBody>
      </p:sp>
    </p:spTree>
    <p:extLst>
      <p:ext uri="{BB962C8B-B14F-4D97-AF65-F5344CB8AC3E}">
        <p14:creationId xmlns:p14="http://schemas.microsoft.com/office/powerpoint/2010/main" val="21529082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5" name="Google Shape;415;p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6" name="Google Shape;416;p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31</a:t>
            </a:fld>
            <a:endParaRPr/>
          </a:p>
        </p:txBody>
      </p:sp>
    </p:spTree>
    <p:extLst>
      <p:ext uri="{BB962C8B-B14F-4D97-AF65-F5344CB8AC3E}">
        <p14:creationId xmlns:p14="http://schemas.microsoft.com/office/powerpoint/2010/main" val="194166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e de titre" type="title">
  <p:cSld name="TITLE">
    <p:spTree>
      <p:nvGrpSpPr>
        <p:cNvPr id="1" name="Shape 15"/>
        <p:cNvGrpSpPr/>
        <p:nvPr/>
      </p:nvGrpSpPr>
      <p:grpSpPr>
        <a:xfrm>
          <a:off x="0" y="0"/>
          <a:ext cx="0" cy="0"/>
          <a:chOff x="0" y="0"/>
          <a:chExt cx="0" cy="0"/>
        </a:xfrm>
      </p:grpSpPr>
      <p:grpSp>
        <p:nvGrpSpPr>
          <p:cNvPr id="16" name="Google Shape;16;p20"/>
          <p:cNvGrpSpPr/>
          <p:nvPr/>
        </p:nvGrpSpPr>
        <p:grpSpPr>
          <a:xfrm>
            <a:off x="649164" y="411480"/>
            <a:ext cx="10893672" cy="6035040"/>
            <a:chOff x="486873" y="411480"/>
            <a:chExt cx="8170254" cy="6035040"/>
          </a:xfrm>
        </p:grpSpPr>
        <p:sp>
          <p:nvSpPr>
            <p:cNvPr id="17" name="Google Shape;17;p20"/>
            <p:cNvSpPr/>
            <p:nvPr/>
          </p:nvSpPr>
          <p:spPr>
            <a:xfrm>
              <a:off x="486873" y="411480"/>
              <a:ext cx="8170254" cy="6035040"/>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sp>
          <p:nvSpPr>
            <p:cNvPr id="18" name="Google Shape;18;p20"/>
            <p:cNvSpPr/>
            <p:nvPr/>
          </p:nvSpPr>
          <p:spPr>
            <a:xfrm>
              <a:off x="562843" y="475488"/>
              <a:ext cx="7982712" cy="5888736"/>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9" name="Google Shape;19;p20"/>
            <p:cNvCxnSpPr/>
            <p:nvPr/>
          </p:nvCxnSpPr>
          <p:spPr>
            <a:xfrm>
              <a:off x="562842" y="6133646"/>
              <a:ext cx="7982712" cy="1472"/>
            </a:xfrm>
            <a:prstGeom prst="straightConnector1">
              <a:avLst/>
            </a:prstGeom>
            <a:noFill/>
            <a:ln w="12700" cap="flat" cmpd="sng">
              <a:solidFill>
                <a:srgbClr val="C6C5BC"/>
              </a:solidFill>
              <a:prstDash val="solid"/>
              <a:round/>
              <a:headEnd type="none" w="sm" len="sm"/>
              <a:tailEnd type="none" w="sm" len="sm"/>
            </a:ln>
          </p:spPr>
        </p:cxnSp>
        <p:sp>
          <p:nvSpPr>
            <p:cNvPr id="20" name="Google Shape;20;p20"/>
            <p:cNvSpPr/>
            <p:nvPr/>
          </p:nvSpPr>
          <p:spPr>
            <a:xfrm>
              <a:off x="562843" y="457200"/>
              <a:ext cx="7982712" cy="25786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sp>
        <p:nvSpPr>
          <p:cNvPr id="21" name="Google Shape;21;p20"/>
          <p:cNvSpPr txBox="1">
            <a:spLocks noGrp="1"/>
          </p:cNvSpPr>
          <p:nvPr>
            <p:ph type="ctrTitle"/>
          </p:nvPr>
        </p:nvSpPr>
        <p:spPr>
          <a:xfrm>
            <a:off x="1219200" y="1123950"/>
            <a:ext cx="9789584" cy="19240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Clr>
                <a:srgbClr val="3F3F3F"/>
              </a:buClr>
              <a:buSzPts val="5400"/>
              <a:buFont typeface="Lustria"/>
              <a:buNone/>
              <a:defRPr sz="5400">
                <a:solidFill>
                  <a:srgbClr val="3F3F3F"/>
                </a:solidFill>
                <a:latin typeface="Lustria"/>
                <a:ea typeface="Lustria"/>
                <a:cs typeface="Lustria"/>
                <a:sym typeface="Lustr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0"/>
          <p:cNvSpPr txBox="1">
            <a:spLocks noGrp="1"/>
          </p:cNvSpPr>
          <p:nvPr>
            <p:ph type="subTitle" idx="1"/>
          </p:nvPr>
        </p:nvSpPr>
        <p:spPr>
          <a:xfrm>
            <a:off x="1219200" y="3429000"/>
            <a:ext cx="9789584"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300"/>
              </a:spcBef>
              <a:spcAft>
                <a:spcPts val="0"/>
              </a:spcAft>
              <a:buClr>
                <a:srgbClr val="3F3F3F"/>
              </a:buClr>
              <a:buSzPts val="2000"/>
              <a:buFont typeface="Arial"/>
              <a:buNone/>
              <a:defRPr sz="2000">
                <a:solidFill>
                  <a:srgbClr val="3F3F3F"/>
                </a:solidFill>
                <a:latin typeface="Lustria"/>
                <a:ea typeface="Lustria"/>
                <a:cs typeface="Lustria"/>
                <a:sym typeface="Lustria"/>
              </a:defRPr>
            </a:lvl1pPr>
            <a:lvl2pPr lvl="1" algn="ctr">
              <a:lnSpc>
                <a:spcPct val="100000"/>
              </a:lnSpc>
              <a:spcBef>
                <a:spcPts val="600"/>
              </a:spcBef>
              <a:spcAft>
                <a:spcPts val="0"/>
              </a:spcAft>
              <a:buSzPts val="2200"/>
              <a:buNone/>
              <a:defRPr>
                <a:solidFill>
                  <a:srgbClr val="888888"/>
                </a:solidFill>
              </a:defRPr>
            </a:lvl2pPr>
            <a:lvl3pPr lvl="2" algn="ctr">
              <a:lnSpc>
                <a:spcPct val="100000"/>
              </a:lnSpc>
              <a:spcBef>
                <a:spcPts val="600"/>
              </a:spcBef>
              <a:spcAft>
                <a:spcPts val="0"/>
              </a:spcAft>
              <a:buSzPts val="2000"/>
              <a:buNone/>
              <a:defRPr>
                <a:solidFill>
                  <a:srgbClr val="888888"/>
                </a:solidFill>
              </a:defRPr>
            </a:lvl3pPr>
            <a:lvl4pPr lvl="3" algn="ctr">
              <a:lnSpc>
                <a:spcPct val="100000"/>
              </a:lnSpc>
              <a:spcBef>
                <a:spcPts val="600"/>
              </a:spcBef>
              <a:spcAft>
                <a:spcPts val="0"/>
              </a:spcAft>
              <a:buSzPts val="1800"/>
              <a:buNone/>
              <a:defRPr>
                <a:solidFill>
                  <a:srgbClr val="888888"/>
                </a:solidFill>
              </a:defRPr>
            </a:lvl4pPr>
            <a:lvl5pPr lvl="4" algn="ctr">
              <a:lnSpc>
                <a:spcPct val="100000"/>
              </a:lnSpc>
              <a:spcBef>
                <a:spcPts val="600"/>
              </a:spcBef>
              <a:spcAft>
                <a:spcPts val="0"/>
              </a:spcAft>
              <a:buSzPts val="1800"/>
              <a:buNone/>
              <a:defRPr>
                <a:solidFill>
                  <a:srgbClr val="888888"/>
                </a:solidFill>
              </a:defRPr>
            </a:lvl5pPr>
            <a:lvl6pPr lvl="5" algn="ctr">
              <a:lnSpc>
                <a:spcPct val="100000"/>
              </a:lnSpc>
              <a:spcBef>
                <a:spcPts val="360"/>
              </a:spcBef>
              <a:spcAft>
                <a:spcPts val="0"/>
              </a:spcAft>
              <a:buSzPts val="1800"/>
              <a:buNone/>
              <a:defRPr>
                <a:solidFill>
                  <a:srgbClr val="888888"/>
                </a:solidFill>
              </a:defRPr>
            </a:lvl6pPr>
            <a:lvl7pPr lvl="6" algn="ctr">
              <a:lnSpc>
                <a:spcPct val="100000"/>
              </a:lnSpc>
              <a:spcBef>
                <a:spcPts val="360"/>
              </a:spcBef>
              <a:spcAft>
                <a:spcPts val="0"/>
              </a:spcAft>
              <a:buSzPts val="1800"/>
              <a:buNone/>
              <a:defRPr>
                <a:solidFill>
                  <a:srgbClr val="888888"/>
                </a:solidFill>
              </a:defRPr>
            </a:lvl7pPr>
            <a:lvl8pPr lvl="7" algn="ctr">
              <a:lnSpc>
                <a:spcPct val="100000"/>
              </a:lnSpc>
              <a:spcBef>
                <a:spcPts val="360"/>
              </a:spcBef>
              <a:spcAft>
                <a:spcPts val="0"/>
              </a:spcAft>
              <a:buSzPts val="1800"/>
              <a:buNone/>
              <a:defRPr>
                <a:solidFill>
                  <a:srgbClr val="888888"/>
                </a:solidFill>
              </a:defRPr>
            </a:lvl8pPr>
            <a:lvl9pPr lvl="8" algn="ctr">
              <a:lnSpc>
                <a:spcPct val="100000"/>
              </a:lnSpc>
              <a:spcBef>
                <a:spcPts val="360"/>
              </a:spcBef>
              <a:spcAft>
                <a:spcPts val="0"/>
              </a:spcAft>
              <a:buSzPts val="1800"/>
              <a:buNone/>
              <a:defRPr>
                <a:solidFill>
                  <a:srgbClr val="888888"/>
                </a:solidFill>
              </a:defRPr>
            </a:lvl9pPr>
          </a:lstStyle>
          <a:p>
            <a:endParaRPr/>
          </a:p>
        </p:txBody>
      </p:sp>
      <p:sp>
        <p:nvSpPr>
          <p:cNvPr id="23" name="Google Shape;23;p20"/>
          <p:cNvSpPr txBox="1">
            <a:spLocks noGrp="1"/>
          </p:cNvSpPr>
          <p:nvPr>
            <p:ph type="dt" idx="10"/>
          </p:nvPr>
        </p:nvSpPr>
        <p:spPr>
          <a:xfrm>
            <a:off x="764988" y="6122895"/>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20"/>
          <p:cNvSpPr txBox="1">
            <a:spLocks noGrp="1"/>
          </p:cNvSpPr>
          <p:nvPr>
            <p:ph type="ftr" idx="11"/>
          </p:nvPr>
        </p:nvSpPr>
        <p:spPr>
          <a:xfrm>
            <a:off x="7518400" y="6122894"/>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0"/>
          <p:cNvSpPr txBox="1">
            <a:spLocks noGrp="1"/>
          </p:cNvSpPr>
          <p:nvPr>
            <p:ph type="sldNum" idx="12"/>
          </p:nvPr>
        </p:nvSpPr>
        <p:spPr>
          <a:xfrm>
            <a:off x="5588000" y="6122895"/>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26"/>
        <p:cNvGrpSpPr/>
        <p:nvPr/>
      </p:nvGrpSpPr>
      <p:grpSpPr>
        <a:xfrm>
          <a:off x="0" y="0"/>
          <a:ext cx="0" cy="0"/>
          <a:chOff x="0" y="0"/>
          <a:chExt cx="0" cy="0"/>
        </a:xfrm>
      </p:grpSpPr>
      <p:grpSp>
        <p:nvGrpSpPr>
          <p:cNvPr id="27" name="Google Shape;27;p21"/>
          <p:cNvGrpSpPr/>
          <p:nvPr/>
        </p:nvGrpSpPr>
        <p:grpSpPr>
          <a:xfrm>
            <a:off x="243840" y="173699"/>
            <a:ext cx="11704320" cy="6510602"/>
            <a:chOff x="182880" y="173699"/>
            <a:chExt cx="8778240" cy="6510602"/>
          </a:xfrm>
        </p:grpSpPr>
        <p:sp>
          <p:nvSpPr>
            <p:cNvPr id="28" name="Google Shape;28;p21"/>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29" name="Google Shape;29;p21"/>
            <p:cNvGrpSpPr/>
            <p:nvPr/>
          </p:nvGrpSpPr>
          <p:grpSpPr>
            <a:xfrm>
              <a:off x="256032" y="237744"/>
              <a:ext cx="8622792" cy="6364224"/>
              <a:chOff x="247157" y="247430"/>
              <a:chExt cx="8622792" cy="6364224"/>
            </a:xfrm>
          </p:grpSpPr>
          <p:sp>
            <p:nvSpPr>
              <p:cNvPr id="30" name="Google Shape;30;p21"/>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31" name="Google Shape;31;p21"/>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sp>
            <p:nvSpPr>
              <p:cNvPr id="32" name="Google Shape;32;p21"/>
              <p:cNvSpPr/>
              <p:nvPr/>
            </p:nvSpPr>
            <p:spPr>
              <a:xfrm>
                <a:off x="247157" y="1612392"/>
                <a:ext cx="8622792"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grpSp>
      <p:sp>
        <p:nvSpPr>
          <p:cNvPr id="33" name="Google Shape;33;p21"/>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1"/>
          <p:cNvSpPr txBox="1">
            <a:spLocks noGrp="1"/>
          </p:cNvSpPr>
          <p:nvPr>
            <p:ph type="body" idx="1"/>
          </p:nvPr>
        </p:nvSpPr>
        <p:spPr>
          <a:xfrm>
            <a:off x="1200150" y="2133601"/>
            <a:ext cx="9793817" cy="393192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200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35" name="Google Shape;35;p21"/>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1"/>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1"/>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apositive de titre avec image">
  <p:cSld name="Diapositive de titre avec image">
    <p:spTree>
      <p:nvGrpSpPr>
        <p:cNvPr id="1" name="Shape 38"/>
        <p:cNvGrpSpPr/>
        <p:nvPr/>
      </p:nvGrpSpPr>
      <p:grpSpPr>
        <a:xfrm>
          <a:off x="0" y="0"/>
          <a:ext cx="0" cy="0"/>
          <a:chOff x="0" y="0"/>
          <a:chExt cx="0" cy="0"/>
        </a:xfrm>
      </p:grpSpPr>
      <p:grpSp>
        <p:nvGrpSpPr>
          <p:cNvPr id="39" name="Google Shape;39;p22"/>
          <p:cNvGrpSpPr/>
          <p:nvPr/>
        </p:nvGrpSpPr>
        <p:grpSpPr>
          <a:xfrm>
            <a:off x="649164" y="411480"/>
            <a:ext cx="10893672" cy="6035040"/>
            <a:chOff x="486873" y="411480"/>
            <a:chExt cx="8170254" cy="6035040"/>
          </a:xfrm>
        </p:grpSpPr>
        <p:sp>
          <p:nvSpPr>
            <p:cNvPr id="40" name="Google Shape;40;p22"/>
            <p:cNvSpPr/>
            <p:nvPr/>
          </p:nvSpPr>
          <p:spPr>
            <a:xfrm>
              <a:off x="486873" y="411480"/>
              <a:ext cx="8170254" cy="6035040"/>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41" name="Google Shape;41;p22"/>
            <p:cNvGrpSpPr/>
            <p:nvPr/>
          </p:nvGrpSpPr>
          <p:grpSpPr>
            <a:xfrm>
              <a:off x="562842" y="475488"/>
              <a:ext cx="7982713" cy="5888736"/>
              <a:chOff x="562842" y="475488"/>
              <a:chExt cx="7982713" cy="5888736"/>
            </a:xfrm>
          </p:grpSpPr>
          <p:sp>
            <p:nvSpPr>
              <p:cNvPr id="42" name="Google Shape;42;p22"/>
              <p:cNvSpPr/>
              <p:nvPr/>
            </p:nvSpPr>
            <p:spPr>
              <a:xfrm>
                <a:off x="562843" y="475488"/>
                <a:ext cx="7982712" cy="5888736"/>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43" name="Google Shape;43;p22"/>
              <p:cNvCxnSpPr/>
              <p:nvPr/>
            </p:nvCxnSpPr>
            <p:spPr>
              <a:xfrm>
                <a:off x="562842" y="6133646"/>
                <a:ext cx="7982712" cy="1472"/>
              </a:xfrm>
              <a:prstGeom prst="straightConnector1">
                <a:avLst/>
              </a:prstGeom>
              <a:noFill/>
              <a:ln w="12700" cap="flat" cmpd="sng">
                <a:solidFill>
                  <a:srgbClr val="C6C5BC"/>
                </a:solidFill>
                <a:prstDash val="solid"/>
                <a:round/>
                <a:headEnd type="none" w="sm" len="sm"/>
                <a:tailEnd type="none" w="sm" len="sm"/>
              </a:ln>
            </p:spPr>
          </p:cxnSp>
          <p:cxnSp>
            <p:nvCxnSpPr>
              <p:cNvPr id="44" name="Google Shape;44;p22"/>
              <p:cNvCxnSpPr/>
              <p:nvPr/>
            </p:nvCxnSpPr>
            <p:spPr>
              <a:xfrm>
                <a:off x="562842" y="3427528"/>
                <a:ext cx="7982712" cy="1472"/>
              </a:xfrm>
              <a:prstGeom prst="straightConnector1">
                <a:avLst/>
              </a:prstGeom>
              <a:noFill/>
              <a:ln w="12700" cap="flat" cmpd="sng">
                <a:solidFill>
                  <a:srgbClr val="C6C5BC"/>
                </a:solidFill>
                <a:prstDash val="solid"/>
                <a:round/>
                <a:headEnd type="none" w="sm" len="sm"/>
                <a:tailEnd type="none" w="sm" len="sm"/>
              </a:ln>
            </p:spPr>
          </p:cxnSp>
        </p:grpSp>
      </p:grpSp>
      <p:sp>
        <p:nvSpPr>
          <p:cNvPr id="45" name="Google Shape;45;p22"/>
          <p:cNvSpPr txBox="1">
            <a:spLocks noGrp="1"/>
          </p:cNvSpPr>
          <p:nvPr>
            <p:ph type="ctrTitle"/>
          </p:nvPr>
        </p:nvSpPr>
        <p:spPr>
          <a:xfrm>
            <a:off x="1200151" y="3442448"/>
            <a:ext cx="9793816" cy="1532965"/>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0"/>
              </a:spcBef>
              <a:spcAft>
                <a:spcPts val="0"/>
              </a:spcAft>
              <a:buClr>
                <a:srgbClr val="3F3F3F"/>
              </a:buClr>
              <a:buSzPts val="5400"/>
              <a:buFont typeface="Lustria"/>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22"/>
          <p:cNvSpPr txBox="1">
            <a:spLocks noGrp="1"/>
          </p:cNvSpPr>
          <p:nvPr>
            <p:ph type="subTitle" idx="1"/>
          </p:nvPr>
        </p:nvSpPr>
        <p:spPr>
          <a:xfrm>
            <a:off x="1200151" y="5029200"/>
            <a:ext cx="9793816" cy="990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300"/>
              </a:spcBef>
              <a:spcAft>
                <a:spcPts val="0"/>
              </a:spcAft>
              <a:buSzPts val="2000"/>
              <a:buNone/>
              <a:defRPr sz="2000">
                <a:solidFill>
                  <a:srgbClr val="3F3F3F"/>
                </a:solidFill>
              </a:defRPr>
            </a:lvl1pPr>
            <a:lvl2pPr lvl="1" algn="ctr">
              <a:lnSpc>
                <a:spcPct val="100000"/>
              </a:lnSpc>
              <a:spcBef>
                <a:spcPts val="600"/>
              </a:spcBef>
              <a:spcAft>
                <a:spcPts val="0"/>
              </a:spcAft>
              <a:buSzPts val="2200"/>
              <a:buNone/>
              <a:defRPr>
                <a:solidFill>
                  <a:srgbClr val="888888"/>
                </a:solidFill>
              </a:defRPr>
            </a:lvl2pPr>
            <a:lvl3pPr lvl="2" algn="ctr">
              <a:lnSpc>
                <a:spcPct val="100000"/>
              </a:lnSpc>
              <a:spcBef>
                <a:spcPts val="600"/>
              </a:spcBef>
              <a:spcAft>
                <a:spcPts val="0"/>
              </a:spcAft>
              <a:buSzPts val="2000"/>
              <a:buNone/>
              <a:defRPr>
                <a:solidFill>
                  <a:srgbClr val="888888"/>
                </a:solidFill>
              </a:defRPr>
            </a:lvl3pPr>
            <a:lvl4pPr lvl="3" algn="ctr">
              <a:lnSpc>
                <a:spcPct val="100000"/>
              </a:lnSpc>
              <a:spcBef>
                <a:spcPts val="600"/>
              </a:spcBef>
              <a:spcAft>
                <a:spcPts val="0"/>
              </a:spcAft>
              <a:buSzPts val="1800"/>
              <a:buNone/>
              <a:defRPr>
                <a:solidFill>
                  <a:srgbClr val="888888"/>
                </a:solidFill>
              </a:defRPr>
            </a:lvl4pPr>
            <a:lvl5pPr lvl="4" algn="ctr">
              <a:lnSpc>
                <a:spcPct val="100000"/>
              </a:lnSpc>
              <a:spcBef>
                <a:spcPts val="600"/>
              </a:spcBef>
              <a:spcAft>
                <a:spcPts val="0"/>
              </a:spcAft>
              <a:buSzPts val="1800"/>
              <a:buNone/>
              <a:defRPr>
                <a:solidFill>
                  <a:srgbClr val="888888"/>
                </a:solidFill>
              </a:defRPr>
            </a:lvl5pPr>
            <a:lvl6pPr lvl="5" algn="ctr">
              <a:lnSpc>
                <a:spcPct val="100000"/>
              </a:lnSpc>
              <a:spcBef>
                <a:spcPts val="360"/>
              </a:spcBef>
              <a:spcAft>
                <a:spcPts val="0"/>
              </a:spcAft>
              <a:buSzPts val="1800"/>
              <a:buNone/>
              <a:defRPr>
                <a:solidFill>
                  <a:srgbClr val="888888"/>
                </a:solidFill>
              </a:defRPr>
            </a:lvl6pPr>
            <a:lvl7pPr lvl="6" algn="ctr">
              <a:lnSpc>
                <a:spcPct val="100000"/>
              </a:lnSpc>
              <a:spcBef>
                <a:spcPts val="360"/>
              </a:spcBef>
              <a:spcAft>
                <a:spcPts val="0"/>
              </a:spcAft>
              <a:buSzPts val="1800"/>
              <a:buNone/>
              <a:defRPr>
                <a:solidFill>
                  <a:srgbClr val="888888"/>
                </a:solidFill>
              </a:defRPr>
            </a:lvl7pPr>
            <a:lvl8pPr lvl="7" algn="ctr">
              <a:lnSpc>
                <a:spcPct val="100000"/>
              </a:lnSpc>
              <a:spcBef>
                <a:spcPts val="360"/>
              </a:spcBef>
              <a:spcAft>
                <a:spcPts val="0"/>
              </a:spcAft>
              <a:buSzPts val="1800"/>
              <a:buNone/>
              <a:defRPr>
                <a:solidFill>
                  <a:srgbClr val="888888"/>
                </a:solidFill>
              </a:defRPr>
            </a:lvl8pPr>
            <a:lvl9pPr lvl="8" algn="ctr">
              <a:lnSpc>
                <a:spcPct val="100000"/>
              </a:lnSpc>
              <a:spcBef>
                <a:spcPts val="360"/>
              </a:spcBef>
              <a:spcAft>
                <a:spcPts val="0"/>
              </a:spcAft>
              <a:buSzPts val="1800"/>
              <a:buNone/>
              <a:defRPr>
                <a:solidFill>
                  <a:srgbClr val="888888"/>
                </a:solidFill>
              </a:defRPr>
            </a:lvl9pPr>
          </a:lstStyle>
          <a:p>
            <a:endParaRPr/>
          </a:p>
        </p:txBody>
      </p:sp>
      <p:sp>
        <p:nvSpPr>
          <p:cNvPr id="47" name="Google Shape;47;p22"/>
          <p:cNvSpPr txBox="1">
            <a:spLocks noGrp="1"/>
          </p:cNvSpPr>
          <p:nvPr>
            <p:ph type="dt" idx="10"/>
          </p:nvPr>
        </p:nvSpPr>
        <p:spPr>
          <a:xfrm>
            <a:off x="759012" y="6122895"/>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2"/>
          <p:cNvSpPr txBox="1">
            <a:spLocks noGrp="1"/>
          </p:cNvSpPr>
          <p:nvPr>
            <p:ph type="ftr" idx="11"/>
          </p:nvPr>
        </p:nvSpPr>
        <p:spPr>
          <a:xfrm>
            <a:off x="7518400" y="612440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2"/>
          <p:cNvSpPr>
            <a:spLocks noGrp="1"/>
          </p:cNvSpPr>
          <p:nvPr>
            <p:ph type="pic" idx="2"/>
          </p:nvPr>
        </p:nvSpPr>
        <p:spPr>
          <a:xfrm>
            <a:off x="848657" y="533401"/>
            <a:ext cx="10448544" cy="2828925"/>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En-tête de section" type="secHead">
  <p:cSld name="SECTION_HEADER">
    <p:spTree>
      <p:nvGrpSpPr>
        <p:cNvPr id="1" name="Shape 50"/>
        <p:cNvGrpSpPr/>
        <p:nvPr/>
      </p:nvGrpSpPr>
      <p:grpSpPr>
        <a:xfrm>
          <a:off x="0" y="0"/>
          <a:ext cx="0" cy="0"/>
          <a:chOff x="0" y="0"/>
          <a:chExt cx="0" cy="0"/>
        </a:xfrm>
      </p:grpSpPr>
      <p:grpSp>
        <p:nvGrpSpPr>
          <p:cNvPr id="51" name="Google Shape;51;p23"/>
          <p:cNvGrpSpPr/>
          <p:nvPr/>
        </p:nvGrpSpPr>
        <p:grpSpPr>
          <a:xfrm>
            <a:off x="243840" y="173699"/>
            <a:ext cx="11704320" cy="6510602"/>
            <a:chOff x="182880" y="173699"/>
            <a:chExt cx="8778240" cy="6510602"/>
          </a:xfrm>
        </p:grpSpPr>
        <p:sp>
          <p:nvSpPr>
            <p:cNvPr id="52" name="Google Shape;52;p23"/>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53" name="Google Shape;53;p23"/>
            <p:cNvGrpSpPr/>
            <p:nvPr/>
          </p:nvGrpSpPr>
          <p:grpSpPr>
            <a:xfrm>
              <a:off x="256032" y="237744"/>
              <a:ext cx="8622792" cy="6364224"/>
              <a:chOff x="247157" y="247430"/>
              <a:chExt cx="8622792" cy="6364224"/>
            </a:xfrm>
          </p:grpSpPr>
          <p:sp>
            <p:nvSpPr>
              <p:cNvPr id="54" name="Google Shape;54;p23"/>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55" name="Google Shape;55;p23"/>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grpSp>
      </p:grpSp>
      <p:sp>
        <p:nvSpPr>
          <p:cNvPr id="56" name="Google Shape;56;p23"/>
          <p:cNvSpPr txBox="1">
            <a:spLocks noGrp="1"/>
          </p:cNvSpPr>
          <p:nvPr>
            <p:ph type="title"/>
          </p:nvPr>
        </p:nvSpPr>
        <p:spPr>
          <a:xfrm>
            <a:off x="1200151" y="1371600"/>
            <a:ext cx="9793816" cy="1676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Clr>
                <a:srgbClr val="3F3F3F"/>
              </a:buClr>
              <a:buSzPts val="5400"/>
              <a:buFont typeface="Lustria"/>
              <a:buNone/>
              <a:defRPr sz="5400" b="0" i="0" cap="none">
                <a:solidFill>
                  <a:srgbClr val="3F3F3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3"/>
          <p:cNvSpPr txBox="1">
            <a:spLocks noGrp="1"/>
          </p:cNvSpPr>
          <p:nvPr>
            <p:ph type="body" idx="1"/>
          </p:nvPr>
        </p:nvSpPr>
        <p:spPr>
          <a:xfrm>
            <a:off x="1200151" y="3134567"/>
            <a:ext cx="9793816" cy="1500187"/>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300"/>
              </a:spcBef>
              <a:spcAft>
                <a:spcPts val="0"/>
              </a:spcAft>
              <a:buSzPts val="2000"/>
              <a:buNone/>
              <a:defRPr sz="2000">
                <a:solidFill>
                  <a:srgbClr val="3F3F3F"/>
                </a:solidFill>
              </a:defRPr>
            </a:lvl1pPr>
            <a:lvl2pPr marL="914400" lvl="1" indent="-228600" algn="l">
              <a:lnSpc>
                <a:spcPct val="100000"/>
              </a:lnSpc>
              <a:spcBef>
                <a:spcPts val="600"/>
              </a:spcBef>
              <a:spcAft>
                <a:spcPts val="0"/>
              </a:spcAft>
              <a:buSzPts val="1800"/>
              <a:buNone/>
              <a:defRPr sz="1800">
                <a:solidFill>
                  <a:srgbClr val="888888"/>
                </a:solidFill>
              </a:defRPr>
            </a:lvl2pPr>
            <a:lvl3pPr marL="1371600" lvl="2" indent="-228600" algn="l">
              <a:lnSpc>
                <a:spcPct val="100000"/>
              </a:lnSpc>
              <a:spcBef>
                <a:spcPts val="600"/>
              </a:spcBef>
              <a:spcAft>
                <a:spcPts val="0"/>
              </a:spcAft>
              <a:buSzPts val="1600"/>
              <a:buNone/>
              <a:defRPr sz="1600">
                <a:solidFill>
                  <a:srgbClr val="888888"/>
                </a:solidFill>
              </a:defRPr>
            </a:lvl3pPr>
            <a:lvl4pPr marL="1828800" lvl="3" indent="-228600" algn="l">
              <a:lnSpc>
                <a:spcPct val="100000"/>
              </a:lnSpc>
              <a:spcBef>
                <a:spcPts val="600"/>
              </a:spcBef>
              <a:spcAft>
                <a:spcPts val="0"/>
              </a:spcAft>
              <a:buSzPts val="1400"/>
              <a:buNone/>
              <a:defRPr sz="1400">
                <a:solidFill>
                  <a:srgbClr val="888888"/>
                </a:solidFill>
              </a:defRPr>
            </a:lvl4pPr>
            <a:lvl5pPr marL="2286000" lvl="4" indent="-228600" algn="l">
              <a:lnSpc>
                <a:spcPct val="100000"/>
              </a:lnSpc>
              <a:spcBef>
                <a:spcPts val="600"/>
              </a:spcBef>
              <a:spcAft>
                <a:spcPts val="0"/>
              </a:spcAft>
              <a:buSzPts val="1400"/>
              <a:buNone/>
              <a:defRPr sz="1400">
                <a:solidFill>
                  <a:srgbClr val="888888"/>
                </a:solidFill>
              </a:defRPr>
            </a:lvl5pPr>
            <a:lvl6pPr marL="2743200" lvl="5" indent="-228600" algn="l">
              <a:lnSpc>
                <a:spcPct val="100000"/>
              </a:lnSpc>
              <a:spcBef>
                <a:spcPts val="280"/>
              </a:spcBef>
              <a:spcAft>
                <a:spcPts val="0"/>
              </a:spcAft>
              <a:buSzPts val="1400"/>
              <a:buNone/>
              <a:defRPr sz="1400">
                <a:solidFill>
                  <a:srgbClr val="888888"/>
                </a:solidFill>
              </a:defRPr>
            </a:lvl6pPr>
            <a:lvl7pPr marL="3200400" lvl="6" indent="-228600" algn="l">
              <a:lnSpc>
                <a:spcPct val="100000"/>
              </a:lnSpc>
              <a:spcBef>
                <a:spcPts val="280"/>
              </a:spcBef>
              <a:spcAft>
                <a:spcPts val="0"/>
              </a:spcAft>
              <a:buSzPts val="1400"/>
              <a:buNone/>
              <a:defRPr sz="1400">
                <a:solidFill>
                  <a:srgbClr val="888888"/>
                </a:solidFill>
              </a:defRPr>
            </a:lvl7pPr>
            <a:lvl8pPr marL="3657600" lvl="7" indent="-228600" algn="l">
              <a:lnSpc>
                <a:spcPct val="100000"/>
              </a:lnSpc>
              <a:spcBef>
                <a:spcPts val="280"/>
              </a:spcBef>
              <a:spcAft>
                <a:spcPts val="0"/>
              </a:spcAft>
              <a:buSzPts val="1400"/>
              <a:buNone/>
              <a:defRPr sz="1400">
                <a:solidFill>
                  <a:srgbClr val="888888"/>
                </a:solidFill>
              </a:defRPr>
            </a:lvl8pPr>
            <a:lvl9pPr marL="4114800" lvl="8" indent="-228600" algn="l">
              <a:lnSpc>
                <a:spcPct val="100000"/>
              </a:lnSpc>
              <a:spcBef>
                <a:spcPts val="280"/>
              </a:spcBef>
              <a:spcAft>
                <a:spcPts val="0"/>
              </a:spcAft>
              <a:buSzPts val="1400"/>
              <a:buNone/>
              <a:defRPr sz="1400">
                <a:solidFill>
                  <a:srgbClr val="888888"/>
                </a:solidFill>
              </a:defRPr>
            </a:lvl9pPr>
          </a:lstStyle>
          <a:p>
            <a:endParaRPr/>
          </a:p>
        </p:txBody>
      </p:sp>
      <p:sp>
        <p:nvSpPr>
          <p:cNvPr id="58" name="Google Shape;58;p23"/>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3"/>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3"/>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61"/>
        <p:cNvGrpSpPr/>
        <p:nvPr/>
      </p:nvGrpSpPr>
      <p:grpSpPr>
        <a:xfrm>
          <a:off x="0" y="0"/>
          <a:ext cx="0" cy="0"/>
          <a:chOff x="0" y="0"/>
          <a:chExt cx="0" cy="0"/>
        </a:xfrm>
      </p:grpSpPr>
      <p:grpSp>
        <p:nvGrpSpPr>
          <p:cNvPr id="62" name="Google Shape;62;p24"/>
          <p:cNvGrpSpPr/>
          <p:nvPr/>
        </p:nvGrpSpPr>
        <p:grpSpPr>
          <a:xfrm>
            <a:off x="243840" y="173699"/>
            <a:ext cx="11704320" cy="6510602"/>
            <a:chOff x="182880" y="173699"/>
            <a:chExt cx="8778240" cy="6510602"/>
          </a:xfrm>
        </p:grpSpPr>
        <p:sp>
          <p:nvSpPr>
            <p:cNvPr id="63" name="Google Shape;63;p24"/>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64" name="Google Shape;64;p24"/>
            <p:cNvGrpSpPr/>
            <p:nvPr/>
          </p:nvGrpSpPr>
          <p:grpSpPr>
            <a:xfrm>
              <a:off x="256032" y="237744"/>
              <a:ext cx="8622792" cy="6364224"/>
              <a:chOff x="247157" y="247430"/>
              <a:chExt cx="8622792" cy="6364224"/>
            </a:xfrm>
          </p:grpSpPr>
          <p:sp>
            <p:nvSpPr>
              <p:cNvPr id="65" name="Google Shape;65;p24"/>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66" name="Google Shape;66;p24"/>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sp>
            <p:nvSpPr>
              <p:cNvPr id="67" name="Google Shape;67;p24"/>
              <p:cNvSpPr/>
              <p:nvPr/>
            </p:nvSpPr>
            <p:spPr>
              <a:xfrm>
                <a:off x="247157" y="1612392"/>
                <a:ext cx="8622792"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grpSp>
      <p:sp>
        <p:nvSpPr>
          <p:cNvPr id="68" name="Google Shape;68;p24"/>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4"/>
          <p:cNvSpPr txBox="1">
            <a:spLocks noGrp="1"/>
          </p:cNvSpPr>
          <p:nvPr>
            <p:ph type="body" idx="1"/>
          </p:nvPr>
        </p:nvSpPr>
        <p:spPr>
          <a:xfrm>
            <a:off x="1200148" y="2147889"/>
            <a:ext cx="4754880" cy="3927475"/>
          </a:xfrm>
          <a:prstGeom prst="rect">
            <a:avLst/>
          </a:prstGeom>
          <a:noFill/>
          <a:ln>
            <a:noFill/>
          </a:ln>
        </p:spPr>
        <p:txBody>
          <a:bodyPr spcFirstLastPara="1" wrap="square" lIns="91425" tIns="45700" rIns="91425" bIns="45700" anchor="t" anchorCtr="0">
            <a:normAutofit/>
          </a:bodyPr>
          <a:lstStyle>
            <a:lvl1pPr marL="457200" lvl="0" indent="-355600" algn="l">
              <a:lnSpc>
                <a:spcPct val="100000"/>
              </a:lnSpc>
              <a:spcBef>
                <a:spcPts val="2000"/>
              </a:spcBef>
              <a:spcAft>
                <a:spcPts val="0"/>
              </a:spcAft>
              <a:buSzPts val="2000"/>
              <a:buChar char="•"/>
              <a:defRPr sz="2000"/>
            </a:lvl1pPr>
            <a:lvl2pPr marL="914400" lvl="1" indent="-342900" algn="l">
              <a:lnSpc>
                <a:spcPct val="100000"/>
              </a:lnSpc>
              <a:spcBef>
                <a:spcPts val="600"/>
              </a:spcBef>
              <a:spcAft>
                <a:spcPts val="0"/>
              </a:spcAft>
              <a:buSzPts val="1800"/>
              <a:buChar char="•"/>
              <a:defRPr sz="1800"/>
            </a:lvl2pPr>
            <a:lvl3pPr marL="1371600" lvl="2" indent="-342900" algn="l">
              <a:lnSpc>
                <a:spcPct val="100000"/>
              </a:lnSpc>
              <a:spcBef>
                <a:spcPts val="600"/>
              </a:spcBef>
              <a:spcAft>
                <a:spcPts val="0"/>
              </a:spcAft>
              <a:buSzPts val="1800"/>
              <a:buChar char="•"/>
              <a:defRPr sz="1800"/>
            </a:lvl3pPr>
            <a:lvl4pPr marL="1828800" lvl="3" indent="-342900" algn="l">
              <a:lnSpc>
                <a:spcPct val="100000"/>
              </a:lnSpc>
              <a:spcBef>
                <a:spcPts val="600"/>
              </a:spcBef>
              <a:spcAft>
                <a:spcPts val="0"/>
              </a:spcAft>
              <a:buSzPts val="1800"/>
              <a:buChar char="•"/>
              <a:defRPr sz="1800"/>
            </a:lvl4pPr>
            <a:lvl5pPr marL="2286000" lvl="4" indent="-342900" algn="l">
              <a:lnSpc>
                <a:spcPct val="100000"/>
              </a:lnSpc>
              <a:spcBef>
                <a:spcPts val="600"/>
              </a:spcBef>
              <a:spcAft>
                <a:spcPts val="0"/>
              </a:spcAft>
              <a:buSzPts val="1800"/>
              <a:buChar char="•"/>
              <a:defRPr sz="1800"/>
            </a:lvl5pPr>
            <a:lvl6pPr marL="2743200" lvl="5" indent="-342900" algn="l">
              <a:lnSpc>
                <a:spcPct val="100000"/>
              </a:lnSpc>
              <a:spcBef>
                <a:spcPts val="360"/>
              </a:spcBef>
              <a:spcAft>
                <a:spcPts val="0"/>
              </a:spcAft>
              <a:buSzPts val="1800"/>
              <a:buChar char="•"/>
              <a:defRPr sz="1800"/>
            </a:lvl6pPr>
            <a:lvl7pPr marL="3200400" lvl="6" indent="-342900" algn="l">
              <a:lnSpc>
                <a:spcPct val="100000"/>
              </a:lnSpc>
              <a:spcBef>
                <a:spcPts val="360"/>
              </a:spcBef>
              <a:spcAft>
                <a:spcPts val="0"/>
              </a:spcAft>
              <a:buSzPts val="1800"/>
              <a:buChar char="•"/>
              <a:defRPr sz="1800"/>
            </a:lvl7pPr>
            <a:lvl8pPr marL="3657600" lvl="7" indent="-342900" algn="l">
              <a:lnSpc>
                <a:spcPct val="100000"/>
              </a:lnSpc>
              <a:spcBef>
                <a:spcPts val="360"/>
              </a:spcBef>
              <a:spcAft>
                <a:spcPts val="0"/>
              </a:spcAft>
              <a:buSzPts val="1800"/>
              <a:buChar char="•"/>
              <a:defRPr sz="1800"/>
            </a:lvl8pPr>
            <a:lvl9pPr marL="4114800" lvl="8" indent="-342900" algn="l">
              <a:lnSpc>
                <a:spcPct val="100000"/>
              </a:lnSpc>
              <a:spcBef>
                <a:spcPts val="360"/>
              </a:spcBef>
              <a:spcAft>
                <a:spcPts val="0"/>
              </a:spcAft>
              <a:buSzPts val="1800"/>
              <a:buChar char="•"/>
              <a:defRPr sz="1800"/>
            </a:lvl9pPr>
          </a:lstStyle>
          <a:p>
            <a:endParaRPr/>
          </a:p>
        </p:txBody>
      </p:sp>
      <p:sp>
        <p:nvSpPr>
          <p:cNvPr id="70" name="Google Shape;70;p24"/>
          <p:cNvSpPr txBox="1">
            <a:spLocks noGrp="1"/>
          </p:cNvSpPr>
          <p:nvPr>
            <p:ph type="body" idx="2"/>
          </p:nvPr>
        </p:nvSpPr>
        <p:spPr>
          <a:xfrm>
            <a:off x="6197599" y="2147889"/>
            <a:ext cx="4754880" cy="3927475"/>
          </a:xfrm>
          <a:prstGeom prst="rect">
            <a:avLst/>
          </a:prstGeom>
          <a:noFill/>
          <a:ln>
            <a:noFill/>
          </a:ln>
        </p:spPr>
        <p:txBody>
          <a:bodyPr spcFirstLastPara="1" wrap="square" lIns="91425" tIns="45700" rIns="91425" bIns="45700" anchor="t" anchorCtr="0">
            <a:normAutofit/>
          </a:bodyPr>
          <a:lstStyle>
            <a:lvl1pPr marL="457200" lvl="0" indent="-355600" algn="l">
              <a:lnSpc>
                <a:spcPct val="100000"/>
              </a:lnSpc>
              <a:spcBef>
                <a:spcPts val="2000"/>
              </a:spcBef>
              <a:spcAft>
                <a:spcPts val="0"/>
              </a:spcAft>
              <a:buSzPts val="2000"/>
              <a:buChar char="•"/>
              <a:defRPr sz="2000"/>
            </a:lvl1pPr>
            <a:lvl2pPr marL="914400" lvl="1" indent="-342900" algn="l">
              <a:lnSpc>
                <a:spcPct val="100000"/>
              </a:lnSpc>
              <a:spcBef>
                <a:spcPts val="600"/>
              </a:spcBef>
              <a:spcAft>
                <a:spcPts val="0"/>
              </a:spcAft>
              <a:buSzPts val="1800"/>
              <a:buChar char="•"/>
              <a:defRPr sz="1800"/>
            </a:lvl2pPr>
            <a:lvl3pPr marL="1371600" lvl="2" indent="-342900" algn="l">
              <a:lnSpc>
                <a:spcPct val="100000"/>
              </a:lnSpc>
              <a:spcBef>
                <a:spcPts val="600"/>
              </a:spcBef>
              <a:spcAft>
                <a:spcPts val="0"/>
              </a:spcAft>
              <a:buSzPts val="1800"/>
              <a:buChar char="•"/>
              <a:defRPr sz="1800"/>
            </a:lvl3pPr>
            <a:lvl4pPr marL="1828800" lvl="3" indent="-342900" algn="l">
              <a:lnSpc>
                <a:spcPct val="100000"/>
              </a:lnSpc>
              <a:spcBef>
                <a:spcPts val="600"/>
              </a:spcBef>
              <a:spcAft>
                <a:spcPts val="0"/>
              </a:spcAft>
              <a:buSzPts val="1800"/>
              <a:buChar char="•"/>
              <a:defRPr sz="1800"/>
            </a:lvl4pPr>
            <a:lvl5pPr marL="2286000" lvl="4" indent="-342900" algn="l">
              <a:lnSpc>
                <a:spcPct val="100000"/>
              </a:lnSpc>
              <a:spcBef>
                <a:spcPts val="600"/>
              </a:spcBef>
              <a:spcAft>
                <a:spcPts val="0"/>
              </a:spcAft>
              <a:buSzPts val="1800"/>
              <a:buChar char="•"/>
              <a:defRPr sz="1800"/>
            </a:lvl5pPr>
            <a:lvl6pPr marL="2743200" lvl="5" indent="-342900" algn="l">
              <a:lnSpc>
                <a:spcPct val="100000"/>
              </a:lnSpc>
              <a:spcBef>
                <a:spcPts val="360"/>
              </a:spcBef>
              <a:spcAft>
                <a:spcPts val="0"/>
              </a:spcAft>
              <a:buSzPts val="1800"/>
              <a:buChar char="•"/>
              <a:defRPr sz="1800"/>
            </a:lvl6pPr>
            <a:lvl7pPr marL="3200400" lvl="6" indent="-342900" algn="l">
              <a:lnSpc>
                <a:spcPct val="100000"/>
              </a:lnSpc>
              <a:spcBef>
                <a:spcPts val="360"/>
              </a:spcBef>
              <a:spcAft>
                <a:spcPts val="0"/>
              </a:spcAft>
              <a:buSzPts val="1800"/>
              <a:buChar char="•"/>
              <a:defRPr sz="1800"/>
            </a:lvl7pPr>
            <a:lvl8pPr marL="3657600" lvl="7" indent="-342900" algn="l">
              <a:lnSpc>
                <a:spcPct val="100000"/>
              </a:lnSpc>
              <a:spcBef>
                <a:spcPts val="360"/>
              </a:spcBef>
              <a:spcAft>
                <a:spcPts val="0"/>
              </a:spcAft>
              <a:buSzPts val="1800"/>
              <a:buChar char="•"/>
              <a:defRPr sz="1800"/>
            </a:lvl8pPr>
            <a:lvl9pPr marL="4114800" lvl="8" indent="-342900" algn="l">
              <a:lnSpc>
                <a:spcPct val="100000"/>
              </a:lnSpc>
              <a:spcBef>
                <a:spcPts val="360"/>
              </a:spcBef>
              <a:spcAft>
                <a:spcPts val="0"/>
              </a:spcAft>
              <a:buSzPts val="1800"/>
              <a:buChar char="•"/>
              <a:defRPr sz="1800"/>
            </a:lvl9pPr>
          </a:lstStyle>
          <a:p>
            <a:endParaRPr/>
          </a:p>
        </p:txBody>
      </p:sp>
      <p:sp>
        <p:nvSpPr>
          <p:cNvPr id="71" name="Google Shape;71;p24"/>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4"/>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4"/>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ison" type="twoTxTwoObj">
  <p:cSld name="TWO_OBJECTS_WITH_TEXT">
    <p:spTree>
      <p:nvGrpSpPr>
        <p:cNvPr id="1" name="Shape 74"/>
        <p:cNvGrpSpPr/>
        <p:nvPr/>
      </p:nvGrpSpPr>
      <p:grpSpPr>
        <a:xfrm>
          <a:off x="0" y="0"/>
          <a:ext cx="0" cy="0"/>
          <a:chOff x="0" y="0"/>
          <a:chExt cx="0" cy="0"/>
        </a:xfrm>
      </p:grpSpPr>
      <p:grpSp>
        <p:nvGrpSpPr>
          <p:cNvPr id="75" name="Google Shape;75;p25"/>
          <p:cNvGrpSpPr/>
          <p:nvPr/>
        </p:nvGrpSpPr>
        <p:grpSpPr>
          <a:xfrm>
            <a:off x="243840" y="173699"/>
            <a:ext cx="11704320" cy="6510602"/>
            <a:chOff x="182880" y="173699"/>
            <a:chExt cx="8778240" cy="6510602"/>
          </a:xfrm>
        </p:grpSpPr>
        <p:grpSp>
          <p:nvGrpSpPr>
            <p:cNvPr id="76" name="Google Shape;76;p25"/>
            <p:cNvGrpSpPr/>
            <p:nvPr/>
          </p:nvGrpSpPr>
          <p:grpSpPr>
            <a:xfrm>
              <a:off x="182880" y="173699"/>
              <a:ext cx="8778240" cy="6510602"/>
              <a:chOff x="182880" y="173699"/>
              <a:chExt cx="8778240" cy="6510602"/>
            </a:xfrm>
          </p:grpSpPr>
          <p:sp>
            <p:nvSpPr>
              <p:cNvPr id="77" name="Google Shape;77;p25"/>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78" name="Google Shape;78;p25"/>
              <p:cNvGrpSpPr/>
              <p:nvPr/>
            </p:nvGrpSpPr>
            <p:grpSpPr>
              <a:xfrm>
                <a:off x="256032" y="237744"/>
                <a:ext cx="8622792" cy="6364224"/>
                <a:chOff x="247157" y="247430"/>
                <a:chExt cx="8622792" cy="6364224"/>
              </a:xfrm>
            </p:grpSpPr>
            <p:sp>
              <p:nvSpPr>
                <p:cNvPr id="79" name="Google Shape;79;p25"/>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80" name="Google Shape;80;p25"/>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sp>
              <p:nvSpPr>
                <p:cNvPr id="81" name="Google Shape;81;p25"/>
                <p:cNvSpPr/>
                <p:nvPr/>
              </p:nvSpPr>
              <p:spPr>
                <a:xfrm>
                  <a:off x="247157" y="1612392"/>
                  <a:ext cx="8622792"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grpSp>
        <p:cxnSp>
          <p:nvCxnSpPr>
            <p:cNvPr id="82" name="Google Shape;82;p25"/>
            <p:cNvCxnSpPr/>
            <p:nvPr/>
          </p:nvCxnSpPr>
          <p:spPr>
            <a:xfrm rot="-5400000" flipH="1">
              <a:off x="2217480" y="4026438"/>
              <a:ext cx="4711326" cy="2286"/>
            </a:xfrm>
            <a:prstGeom prst="straightConnector1">
              <a:avLst/>
            </a:prstGeom>
            <a:noFill/>
            <a:ln w="12700" cap="flat" cmpd="sng">
              <a:solidFill>
                <a:srgbClr val="C6C5BC"/>
              </a:solidFill>
              <a:prstDash val="solid"/>
              <a:round/>
              <a:headEnd type="none" w="sm" len="sm"/>
              <a:tailEnd type="none" w="sm" len="sm"/>
            </a:ln>
          </p:spPr>
        </p:cxnSp>
      </p:grpSp>
      <p:sp>
        <p:nvSpPr>
          <p:cNvPr id="83" name="Google Shape;83;p25"/>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3F3F3F"/>
              </a:buClr>
              <a:buSzPts val="4800"/>
              <a:buFont typeface="Lustria"/>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25"/>
          <p:cNvSpPr txBox="1">
            <a:spLocks noGrp="1"/>
          </p:cNvSpPr>
          <p:nvPr>
            <p:ph type="body" idx="1"/>
          </p:nvPr>
        </p:nvSpPr>
        <p:spPr>
          <a:xfrm>
            <a:off x="843068" y="1708991"/>
            <a:ext cx="4754880" cy="832503"/>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300"/>
              </a:spcBef>
              <a:spcAft>
                <a:spcPts val="0"/>
              </a:spcAft>
              <a:buSzPts val="2800"/>
              <a:buNone/>
              <a:defRPr sz="2800" b="0"/>
            </a:lvl1pPr>
            <a:lvl2pPr marL="914400" lvl="1" indent="-228600" algn="l">
              <a:lnSpc>
                <a:spcPct val="100000"/>
              </a:lnSpc>
              <a:spcBef>
                <a:spcPts val="600"/>
              </a:spcBef>
              <a:spcAft>
                <a:spcPts val="0"/>
              </a:spcAft>
              <a:buSzPts val="20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100000"/>
              </a:lnSpc>
              <a:spcBef>
                <a:spcPts val="320"/>
              </a:spcBef>
              <a:spcAft>
                <a:spcPts val="0"/>
              </a:spcAft>
              <a:buSzPts val="1600"/>
              <a:buNone/>
              <a:defRPr sz="1600" b="1"/>
            </a:lvl6pPr>
            <a:lvl7pPr marL="3200400" lvl="6" indent="-228600" algn="l">
              <a:lnSpc>
                <a:spcPct val="100000"/>
              </a:lnSpc>
              <a:spcBef>
                <a:spcPts val="320"/>
              </a:spcBef>
              <a:spcAft>
                <a:spcPts val="0"/>
              </a:spcAft>
              <a:buSzPts val="1600"/>
              <a:buNone/>
              <a:defRPr sz="1600" b="1"/>
            </a:lvl7pPr>
            <a:lvl8pPr marL="3657600" lvl="7" indent="-228600" algn="l">
              <a:lnSpc>
                <a:spcPct val="100000"/>
              </a:lnSpc>
              <a:spcBef>
                <a:spcPts val="320"/>
              </a:spcBef>
              <a:spcAft>
                <a:spcPts val="0"/>
              </a:spcAft>
              <a:buSzPts val="1600"/>
              <a:buNone/>
              <a:defRPr sz="1600" b="1"/>
            </a:lvl8pPr>
            <a:lvl9pPr marL="4114800" lvl="8" indent="-228600" algn="l">
              <a:lnSpc>
                <a:spcPct val="100000"/>
              </a:lnSpc>
              <a:spcBef>
                <a:spcPts val="320"/>
              </a:spcBef>
              <a:spcAft>
                <a:spcPts val="0"/>
              </a:spcAft>
              <a:buSzPts val="1600"/>
              <a:buNone/>
              <a:defRPr sz="1600" b="1"/>
            </a:lvl9pPr>
          </a:lstStyle>
          <a:p>
            <a:endParaRPr/>
          </a:p>
        </p:txBody>
      </p:sp>
      <p:sp>
        <p:nvSpPr>
          <p:cNvPr id="85" name="Google Shape;85;p25"/>
          <p:cNvSpPr txBox="1">
            <a:spLocks noGrp="1"/>
          </p:cNvSpPr>
          <p:nvPr>
            <p:ph type="body" idx="2"/>
          </p:nvPr>
        </p:nvSpPr>
        <p:spPr>
          <a:xfrm>
            <a:off x="843068" y="2590801"/>
            <a:ext cx="4754880" cy="3484562"/>
          </a:xfrm>
          <a:prstGeom prst="rect">
            <a:avLst/>
          </a:prstGeom>
          <a:noFill/>
          <a:ln>
            <a:noFill/>
          </a:ln>
        </p:spPr>
        <p:txBody>
          <a:bodyPr spcFirstLastPara="1" wrap="square" lIns="91425" tIns="45700" rIns="91425" bIns="45700" anchor="t" anchorCtr="0">
            <a:normAutofit/>
          </a:bodyPr>
          <a:lstStyle>
            <a:lvl1pPr marL="457200" lvl="0" indent="-355600" algn="l">
              <a:lnSpc>
                <a:spcPct val="100000"/>
              </a:lnSpc>
              <a:spcBef>
                <a:spcPts val="2000"/>
              </a:spcBef>
              <a:spcAft>
                <a:spcPts val="0"/>
              </a:spcAft>
              <a:buSzPts val="2000"/>
              <a:buChar char="•"/>
              <a:defRPr sz="2000"/>
            </a:lvl1pPr>
            <a:lvl2pPr marL="914400" lvl="1" indent="-342900" algn="l">
              <a:lnSpc>
                <a:spcPct val="100000"/>
              </a:lnSpc>
              <a:spcBef>
                <a:spcPts val="600"/>
              </a:spcBef>
              <a:spcAft>
                <a:spcPts val="0"/>
              </a:spcAft>
              <a:buSzPts val="1800"/>
              <a:buChar char="•"/>
              <a:defRPr sz="1800"/>
            </a:lvl2pPr>
            <a:lvl3pPr marL="1371600" lvl="2" indent="-342900" algn="l">
              <a:lnSpc>
                <a:spcPct val="100000"/>
              </a:lnSpc>
              <a:spcBef>
                <a:spcPts val="600"/>
              </a:spcBef>
              <a:spcAft>
                <a:spcPts val="0"/>
              </a:spcAft>
              <a:buSzPts val="1800"/>
              <a:buChar char="•"/>
              <a:defRPr sz="1800"/>
            </a:lvl3pPr>
            <a:lvl4pPr marL="1828800" lvl="3" indent="-342900" algn="l">
              <a:lnSpc>
                <a:spcPct val="100000"/>
              </a:lnSpc>
              <a:spcBef>
                <a:spcPts val="600"/>
              </a:spcBef>
              <a:spcAft>
                <a:spcPts val="0"/>
              </a:spcAft>
              <a:buSzPts val="1800"/>
              <a:buChar char="•"/>
              <a:defRPr sz="1800"/>
            </a:lvl4pPr>
            <a:lvl5pPr marL="2286000" lvl="4" indent="-342900" algn="l">
              <a:lnSpc>
                <a:spcPct val="100000"/>
              </a:lnSpc>
              <a:spcBef>
                <a:spcPts val="600"/>
              </a:spcBef>
              <a:spcAft>
                <a:spcPts val="0"/>
              </a:spcAft>
              <a:buSzPts val="1800"/>
              <a:buChar char="•"/>
              <a:defRPr sz="1800"/>
            </a:lvl5pPr>
            <a:lvl6pPr marL="2743200" lvl="5" indent="-330200" algn="l">
              <a:lnSpc>
                <a:spcPct val="100000"/>
              </a:lnSpc>
              <a:spcBef>
                <a:spcPts val="320"/>
              </a:spcBef>
              <a:spcAft>
                <a:spcPts val="0"/>
              </a:spcAft>
              <a:buSzPts val="1600"/>
              <a:buChar char="•"/>
              <a:defRPr sz="1600"/>
            </a:lvl6pPr>
            <a:lvl7pPr marL="3200400" lvl="6" indent="-330200" algn="l">
              <a:lnSpc>
                <a:spcPct val="100000"/>
              </a:lnSpc>
              <a:spcBef>
                <a:spcPts val="320"/>
              </a:spcBef>
              <a:spcAft>
                <a:spcPts val="0"/>
              </a:spcAft>
              <a:buSzPts val="1600"/>
              <a:buChar char="•"/>
              <a:defRPr sz="1600"/>
            </a:lvl7pPr>
            <a:lvl8pPr marL="3657600" lvl="7" indent="-330200" algn="l">
              <a:lnSpc>
                <a:spcPct val="100000"/>
              </a:lnSpc>
              <a:spcBef>
                <a:spcPts val="320"/>
              </a:spcBef>
              <a:spcAft>
                <a:spcPts val="0"/>
              </a:spcAft>
              <a:buSzPts val="1600"/>
              <a:buChar char="•"/>
              <a:defRPr sz="1600"/>
            </a:lvl8pPr>
            <a:lvl9pPr marL="4114800" lvl="8" indent="-330200" algn="l">
              <a:lnSpc>
                <a:spcPct val="100000"/>
              </a:lnSpc>
              <a:spcBef>
                <a:spcPts val="320"/>
              </a:spcBef>
              <a:spcAft>
                <a:spcPts val="0"/>
              </a:spcAft>
              <a:buSzPts val="1600"/>
              <a:buChar char="•"/>
              <a:defRPr sz="1600"/>
            </a:lvl9pPr>
          </a:lstStyle>
          <a:p>
            <a:endParaRPr/>
          </a:p>
        </p:txBody>
      </p:sp>
      <p:sp>
        <p:nvSpPr>
          <p:cNvPr id="86" name="Google Shape;86;p25"/>
          <p:cNvSpPr txBox="1">
            <a:spLocks noGrp="1"/>
          </p:cNvSpPr>
          <p:nvPr>
            <p:ph type="body" idx="3"/>
          </p:nvPr>
        </p:nvSpPr>
        <p:spPr>
          <a:xfrm>
            <a:off x="6594052" y="1708991"/>
            <a:ext cx="4754880" cy="832503"/>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300"/>
              </a:spcBef>
              <a:spcAft>
                <a:spcPts val="0"/>
              </a:spcAft>
              <a:buSzPts val="2800"/>
              <a:buNone/>
              <a:defRPr sz="2800" b="0"/>
            </a:lvl1pPr>
            <a:lvl2pPr marL="914400" lvl="1" indent="-228600" algn="l">
              <a:lnSpc>
                <a:spcPct val="100000"/>
              </a:lnSpc>
              <a:spcBef>
                <a:spcPts val="600"/>
              </a:spcBef>
              <a:spcAft>
                <a:spcPts val="0"/>
              </a:spcAft>
              <a:buSzPts val="20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100000"/>
              </a:lnSpc>
              <a:spcBef>
                <a:spcPts val="320"/>
              </a:spcBef>
              <a:spcAft>
                <a:spcPts val="0"/>
              </a:spcAft>
              <a:buSzPts val="1600"/>
              <a:buNone/>
              <a:defRPr sz="1600" b="1"/>
            </a:lvl6pPr>
            <a:lvl7pPr marL="3200400" lvl="6" indent="-228600" algn="l">
              <a:lnSpc>
                <a:spcPct val="100000"/>
              </a:lnSpc>
              <a:spcBef>
                <a:spcPts val="320"/>
              </a:spcBef>
              <a:spcAft>
                <a:spcPts val="0"/>
              </a:spcAft>
              <a:buSzPts val="1600"/>
              <a:buNone/>
              <a:defRPr sz="1600" b="1"/>
            </a:lvl7pPr>
            <a:lvl8pPr marL="3657600" lvl="7" indent="-228600" algn="l">
              <a:lnSpc>
                <a:spcPct val="100000"/>
              </a:lnSpc>
              <a:spcBef>
                <a:spcPts val="320"/>
              </a:spcBef>
              <a:spcAft>
                <a:spcPts val="0"/>
              </a:spcAft>
              <a:buSzPts val="1600"/>
              <a:buNone/>
              <a:defRPr sz="1600" b="1"/>
            </a:lvl8pPr>
            <a:lvl9pPr marL="4114800" lvl="8" indent="-228600" algn="l">
              <a:lnSpc>
                <a:spcPct val="100000"/>
              </a:lnSpc>
              <a:spcBef>
                <a:spcPts val="320"/>
              </a:spcBef>
              <a:spcAft>
                <a:spcPts val="0"/>
              </a:spcAft>
              <a:buSzPts val="1600"/>
              <a:buNone/>
              <a:defRPr sz="1600" b="1"/>
            </a:lvl9pPr>
          </a:lstStyle>
          <a:p>
            <a:endParaRPr/>
          </a:p>
        </p:txBody>
      </p:sp>
      <p:sp>
        <p:nvSpPr>
          <p:cNvPr id="87" name="Google Shape;87;p25"/>
          <p:cNvSpPr txBox="1">
            <a:spLocks noGrp="1"/>
          </p:cNvSpPr>
          <p:nvPr>
            <p:ph type="body" idx="4"/>
          </p:nvPr>
        </p:nvSpPr>
        <p:spPr>
          <a:xfrm>
            <a:off x="6594052" y="2590801"/>
            <a:ext cx="4754880" cy="3484562"/>
          </a:xfrm>
          <a:prstGeom prst="rect">
            <a:avLst/>
          </a:prstGeom>
          <a:noFill/>
          <a:ln>
            <a:noFill/>
          </a:ln>
        </p:spPr>
        <p:txBody>
          <a:bodyPr spcFirstLastPara="1" wrap="square" lIns="91425" tIns="45700" rIns="91425" bIns="45700" anchor="t" anchorCtr="0">
            <a:normAutofit/>
          </a:bodyPr>
          <a:lstStyle>
            <a:lvl1pPr marL="457200" lvl="0" indent="-355600" algn="l">
              <a:lnSpc>
                <a:spcPct val="100000"/>
              </a:lnSpc>
              <a:spcBef>
                <a:spcPts val="2000"/>
              </a:spcBef>
              <a:spcAft>
                <a:spcPts val="0"/>
              </a:spcAft>
              <a:buSzPts val="2000"/>
              <a:buChar char="•"/>
              <a:defRPr sz="2000"/>
            </a:lvl1pPr>
            <a:lvl2pPr marL="914400" lvl="1" indent="-342900" algn="l">
              <a:lnSpc>
                <a:spcPct val="100000"/>
              </a:lnSpc>
              <a:spcBef>
                <a:spcPts val="600"/>
              </a:spcBef>
              <a:spcAft>
                <a:spcPts val="0"/>
              </a:spcAft>
              <a:buSzPts val="1800"/>
              <a:buChar char="•"/>
              <a:defRPr sz="1800"/>
            </a:lvl2pPr>
            <a:lvl3pPr marL="1371600" lvl="2" indent="-342900" algn="l">
              <a:lnSpc>
                <a:spcPct val="100000"/>
              </a:lnSpc>
              <a:spcBef>
                <a:spcPts val="600"/>
              </a:spcBef>
              <a:spcAft>
                <a:spcPts val="0"/>
              </a:spcAft>
              <a:buSzPts val="1800"/>
              <a:buChar char="•"/>
              <a:defRPr sz="1800"/>
            </a:lvl3pPr>
            <a:lvl4pPr marL="1828800" lvl="3" indent="-342900" algn="l">
              <a:lnSpc>
                <a:spcPct val="100000"/>
              </a:lnSpc>
              <a:spcBef>
                <a:spcPts val="600"/>
              </a:spcBef>
              <a:spcAft>
                <a:spcPts val="0"/>
              </a:spcAft>
              <a:buSzPts val="1800"/>
              <a:buChar char="•"/>
              <a:defRPr sz="1800"/>
            </a:lvl4pPr>
            <a:lvl5pPr marL="2286000" lvl="4" indent="-342900" algn="l">
              <a:lnSpc>
                <a:spcPct val="100000"/>
              </a:lnSpc>
              <a:spcBef>
                <a:spcPts val="600"/>
              </a:spcBef>
              <a:spcAft>
                <a:spcPts val="0"/>
              </a:spcAft>
              <a:buSzPts val="1800"/>
              <a:buChar char="•"/>
              <a:defRPr sz="1800"/>
            </a:lvl5pPr>
            <a:lvl6pPr marL="2743200" lvl="5" indent="-330200" algn="l">
              <a:lnSpc>
                <a:spcPct val="100000"/>
              </a:lnSpc>
              <a:spcBef>
                <a:spcPts val="320"/>
              </a:spcBef>
              <a:spcAft>
                <a:spcPts val="0"/>
              </a:spcAft>
              <a:buSzPts val="1600"/>
              <a:buChar char="•"/>
              <a:defRPr sz="1600"/>
            </a:lvl6pPr>
            <a:lvl7pPr marL="3200400" lvl="6" indent="-330200" algn="l">
              <a:lnSpc>
                <a:spcPct val="100000"/>
              </a:lnSpc>
              <a:spcBef>
                <a:spcPts val="320"/>
              </a:spcBef>
              <a:spcAft>
                <a:spcPts val="0"/>
              </a:spcAft>
              <a:buSzPts val="1600"/>
              <a:buChar char="•"/>
              <a:defRPr sz="1600"/>
            </a:lvl7pPr>
            <a:lvl8pPr marL="3657600" lvl="7" indent="-330200" algn="l">
              <a:lnSpc>
                <a:spcPct val="100000"/>
              </a:lnSpc>
              <a:spcBef>
                <a:spcPts val="320"/>
              </a:spcBef>
              <a:spcAft>
                <a:spcPts val="0"/>
              </a:spcAft>
              <a:buSzPts val="1600"/>
              <a:buChar char="•"/>
              <a:defRPr sz="1600"/>
            </a:lvl8pPr>
            <a:lvl9pPr marL="4114800" lvl="8" indent="-330200" algn="l">
              <a:lnSpc>
                <a:spcPct val="100000"/>
              </a:lnSpc>
              <a:spcBef>
                <a:spcPts val="320"/>
              </a:spcBef>
              <a:spcAft>
                <a:spcPts val="0"/>
              </a:spcAft>
              <a:buSzPts val="1600"/>
              <a:buChar char="•"/>
              <a:defRPr sz="1600"/>
            </a:lvl9pPr>
          </a:lstStyle>
          <a:p>
            <a:endParaRPr/>
          </a:p>
        </p:txBody>
      </p:sp>
      <p:sp>
        <p:nvSpPr>
          <p:cNvPr id="88" name="Google Shape;88;p25"/>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25"/>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25"/>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91"/>
        <p:cNvGrpSpPr/>
        <p:nvPr/>
      </p:nvGrpSpPr>
      <p:grpSpPr>
        <a:xfrm>
          <a:off x="0" y="0"/>
          <a:ext cx="0" cy="0"/>
          <a:chOff x="0" y="0"/>
          <a:chExt cx="0" cy="0"/>
        </a:xfrm>
      </p:grpSpPr>
      <p:grpSp>
        <p:nvGrpSpPr>
          <p:cNvPr id="92" name="Google Shape;92;p26"/>
          <p:cNvGrpSpPr/>
          <p:nvPr/>
        </p:nvGrpSpPr>
        <p:grpSpPr>
          <a:xfrm>
            <a:off x="243840" y="173699"/>
            <a:ext cx="11704320" cy="6510602"/>
            <a:chOff x="182880" y="173699"/>
            <a:chExt cx="8778240" cy="6510602"/>
          </a:xfrm>
        </p:grpSpPr>
        <p:sp>
          <p:nvSpPr>
            <p:cNvPr id="93" name="Google Shape;93;p26"/>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94" name="Google Shape;94;p26"/>
            <p:cNvGrpSpPr/>
            <p:nvPr/>
          </p:nvGrpSpPr>
          <p:grpSpPr>
            <a:xfrm>
              <a:off x="256032" y="237744"/>
              <a:ext cx="8622792" cy="6364224"/>
              <a:chOff x="247157" y="247430"/>
              <a:chExt cx="8622792" cy="6364224"/>
            </a:xfrm>
          </p:grpSpPr>
          <p:sp>
            <p:nvSpPr>
              <p:cNvPr id="95" name="Google Shape;95;p26"/>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96" name="Google Shape;96;p26"/>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sp>
            <p:nvSpPr>
              <p:cNvPr id="97" name="Google Shape;97;p26"/>
              <p:cNvSpPr/>
              <p:nvPr/>
            </p:nvSpPr>
            <p:spPr>
              <a:xfrm>
                <a:off x="247157" y="1612392"/>
                <a:ext cx="8622792"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grpSp>
      <p:sp>
        <p:nvSpPr>
          <p:cNvPr id="98" name="Google Shape;98;p26"/>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26"/>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26"/>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26"/>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102"/>
        <p:cNvGrpSpPr/>
        <p:nvPr/>
      </p:nvGrpSpPr>
      <p:grpSpPr>
        <a:xfrm>
          <a:off x="0" y="0"/>
          <a:ext cx="0" cy="0"/>
          <a:chOff x="0" y="0"/>
          <a:chExt cx="0" cy="0"/>
        </a:xfrm>
      </p:grpSpPr>
      <p:grpSp>
        <p:nvGrpSpPr>
          <p:cNvPr id="103" name="Google Shape;103;p27"/>
          <p:cNvGrpSpPr/>
          <p:nvPr/>
        </p:nvGrpSpPr>
        <p:grpSpPr>
          <a:xfrm>
            <a:off x="243840" y="173699"/>
            <a:ext cx="11704320" cy="6510602"/>
            <a:chOff x="182880" y="173699"/>
            <a:chExt cx="8778240" cy="6510602"/>
          </a:xfrm>
        </p:grpSpPr>
        <p:sp>
          <p:nvSpPr>
            <p:cNvPr id="104" name="Google Shape;104;p27"/>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105" name="Google Shape;105;p27"/>
            <p:cNvGrpSpPr/>
            <p:nvPr/>
          </p:nvGrpSpPr>
          <p:grpSpPr>
            <a:xfrm>
              <a:off x="256032" y="237744"/>
              <a:ext cx="8622792" cy="6364224"/>
              <a:chOff x="247157" y="247430"/>
              <a:chExt cx="8622792" cy="6364224"/>
            </a:xfrm>
          </p:grpSpPr>
          <p:sp>
            <p:nvSpPr>
              <p:cNvPr id="106" name="Google Shape;106;p27"/>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07" name="Google Shape;107;p27"/>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grpSp>
      </p:grpSp>
      <p:sp>
        <p:nvSpPr>
          <p:cNvPr id="108" name="Google Shape;108;p27"/>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27"/>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27"/>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111"/>
        <p:cNvGrpSpPr/>
        <p:nvPr/>
      </p:nvGrpSpPr>
      <p:grpSpPr>
        <a:xfrm>
          <a:off x="0" y="0"/>
          <a:ext cx="0" cy="0"/>
          <a:chOff x="0" y="0"/>
          <a:chExt cx="0" cy="0"/>
        </a:xfrm>
      </p:grpSpPr>
      <p:grpSp>
        <p:nvGrpSpPr>
          <p:cNvPr id="112" name="Google Shape;112;p28"/>
          <p:cNvGrpSpPr/>
          <p:nvPr/>
        </p:nvGrpSpPr>
        <p:grpSpPr>
          <a:xfrm>
            <a:off x="243840" y="173699"/>
            <a:ext cx="11704320" cy="6510602"/>
            <a:chOff x="182880" y="173699"/>
            <a:chExt cx="8778240" cy="6510602"/>
          </a:xfrm>
        </p:grpSpPr>
        <p:grpSp>
          <p:nvGrpSpPr>
            <p:cNvPr id="113" name="Google Shape;113;p28"/>
            <p:cNvGrpSpPr/>
            <p:nvPr/>
          </p:nvGrpSpPr>
          <p:grpSpPr>
            <a:xfrm>
              <a:off x="182880" y="173699"/>
              <a:ext cx="8778240" cy="6510602"/>
              <a:chOff x="182880" y="173699"/>
              <a:chExt cx="8778240" cy="6510602"/>
            </a:xfrm>
          </p:grpSpPr>
          <p:sp>
            <p:nvSpPr>
              <p:cNvPr id="114" name="Google Shape;114;p28"/>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115" name="Google Shape;115;p28"/>
              <p:cNvGrpSpPr/>
              <p:nvPr/>
            </p:nvGrpSpPr>
            <p:grpSpPr>
              <a:xfrm>
                <a:off x="256032" y="237744"/>
                <a:ext cx="8622792" cy="6364224"/>
                <a:chOff x="247157" y="247430"/>
                <a:chExt cx="8622792" cy="6364224"/>
              </a:xfrm>
            </p:grpSpPr>
            <p:sp>
              <p:nvSpPr>
                <p:cNvPr id="116" name="Google Shape;116;p28"/>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17" name="Google Shape;117;p28"/>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grpSp>
        </p:grpSp>
        <p:sp>
          <p:nvSpPr>
            <p:cNvPr id="118" name="Google Shape;118;p28"/>
            <p:cNvSpPr/>
            <p:nvPr/>
          </p:nvSpPr>
          <p:spPr>
            <a:xfrm rot="5400000">
              <a:off x="801086" y="3274090"/>
              <a:ext cx="6135624"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sp>
        <p:nvSpPr>
          <p:cNvPr id="119" name="Google Shape;119;p28"/>
          <p:cNvSpPr txBox="1">
            <a:spLocks noGrp="1"/>
          </p:cNvSpPr>
          <p:nvPr>
            <p:ph type="title"/>
          </p:nvPr>
        </p:nvSpPr>
        <p:spPr>
          <a:xfrm>
            <a:off x="706967" y="1169892"/>
            <a:ext cx="4011084" cy="9144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3F3F3F"/>
              </a:buClr>
              <a:buSzPts val="2800"/>
              <a:buFont typeface="Lustria"/>
              <a:buNone/>
              <a:defRPr sz="28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28"/>
          <p:cNvSpPr txBox="1">
            <a:spLocks noGrp="1"/>
          </p:cNvSpPr>
          <p:nvPr>
            <p:ph type="body" idx="1"/>
          </p:nvPr>
        </p:nvSpPr>
        <p:spPr>
          <a:xfrm>
            <a:off x="5771092" y="609601"/>
            <a:ext cx="5486400" cy="5465763"/>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2000"/>
              </a:spcBef>
              <a:spcAft>
                <a:spcPts val="0"/>
              </a:spcAft>
              <a:buSzPts val="2400"/>
              <a:buChar char="•"/>
              <a:defRPr sz="2400"/>
            </a:lvl1pPr>
            <a:lvl2pPr marL="914400" lvl="1" indent="-368300" algn="l">
              <a:lnSpc>
                <a:spcPct val="100000"/>
              </a:lnSpc>
              <a:spcBef>
                <a:spcPts val="600"/>
              </a:spcBef>
              <a:spcAft>
                <a:spcPts val="0"/>
              </a:spcAft>
              <a:buSzPts val="2200"/>
              <a:buChar char="•"/>
              <a:defRPr sz="2200"/>
            </a:lvl2pPr>
            <a:lvl3pPr marL="1371600" lvl="2" indent="-355600" algn="l">
              <a:lnSpc>
                <a:spcPct val="100000"/>
              </a:lnSpc>
              <a:spcBef>
                <a:spcPts val="600"/>
              </a:spcBef>
              <a:spcAft>
                <a:spcPts val="0"/>
              </a:spcAft>
              <a:buSzPts val="2000"/>
              <a:buChar char="•"/>
              <a:defRPr sz="2000"/>
            </a:lvl3pPr>
            <a:lvl4pPr marL="1828800" lvl="3" indent="-342900" algn="l">
              <a:lnSpc>
                <a:spcPct val="100000"/>
              </a:lnSpc>
              <a:spcBef>
                <a:spcPts val="600"/>
              </a:spcBef>
              <a:spcAft>
                <a:spcPts val="0"/>
              </a:spcAft>
              <a:buSzPts val="1800"/>
              <a:buChar char="•"/>
              <a:defRPr sz="1800"/>
            </a:lvl4pPr>
            <a:lvl5pPr marL="2286000" lvl="4" indent="-342900" algn="l">
              <a:lnSpc>
                <a:spcPct val="100000"/>
              </a:lnSpc>
              <a:spcBef>
                <a:spcPts val="600"/>
              </a:spcBef>
              <a:spcAft>
                <a:spcPts val="0"/>
              </a:spcAft>
              <a:buSzPts val="1800"/>
              <a:buChar char="•"/>
              <a:defRPr sz="1800"/>
            </a:lvl5pPr>
            <a:lvl6pPr marL="2743200" lvl="5" indent="-342900" algn="l">
              <a:lnSpc>
                <a:spcPct val="100000"/>
              </a:lnSpc>
              <a:spcBef>
                <a:spcPts val="360"/>
              </a:spcBef>
              <a:spcAft>
                <a:spcPts val="0"/>
              </a:spcAft>
              <a:buSzPts val="1800"/>
              <a:buChar char="•"/>
              <a:defRPr sz="1800"/>
            </a:lvl6pPr>
            <a:lvl7pPr marL="3200400" lvl="6" indent="-342900" algn="l">
              <a:lnSpc>
                <a:spcPct val="100000"/>
              </a:lnSpc>
              <a:spcBef>
                <a:spcPts val="360"/>
              </a:spcBef>
              <a:spcAft>
                <a:spcPts val="0"/>
              </a:spcAft>
              <a:buSzPts val="1800"/>
              <a:buChar char="•"/>
              <a:defRPr sz="1800"/>
            </a:lvl7pPr>
            <a:lvl8pPr marL="3657600" lvl="7" indent="-342900" algn="l">
              <a:lnSpc>
                <a:spcPct val="100000"/>
              </a:lnSpc>
              <a:spcBef>
                <a:spcPts val="360"/>
              </a:spcBef>
              <a:spcAft>
                <a:spcPts val="0"/>
              </a:spcAft>
              <a:buSzPts val="1800"/>
              <a:buChar char="•"/>
              <a:defRPr sz="1800"/>
            </a:lvl8pPr>
            <a:lvl9pPr marL="4114800" lvl="8" indent="-342900" algn="l">
              <a:lnSpc>
                <a:spcPct val="100000"/>
              </a:lnSpc>
              <a:spcBef>
                <a:spcPts val="360"/>
              </a:spcBef>
              <a:spcAft>
                <a:spcPts val="0"/>
              </a:spcAft>
              <a:buSzPts val="1800"/>
              <a:buChar char="•"/>
              <a:defRPr sz="1800"/>
            </a:lvl9pPr>
          </a:lstStyle>
          <a:p>
            <a:endParaRPr/>
          </a:p>
        </p:txBody>
      </p:sp>
      <p:sp>
        <p:nvSpPr>
          <p:cNvPr id="121" name="Google Shape;121;p28"/>
          <p:cNvSpPr txBox="1">
            <a:spLocks noGrp="1"/>
          </p:cNvSpPr>
          <p:nvPr>
            <p:ph type="body" idx="2"/>
          </p:nvPr>
        </p:nvSpPr>
        <p:spPr>
          <a:xfrm>
            <a:off x="706967" y="2147889"/>
            <a:ext cx="4011084" cy="3262313"/>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600"/>
              </a:spcBef>
              <a:spcAft>
                <a:spcPts val="0"/>
              </a:spcAft>
              <a:buSzPts val="1600"/>
              <a:buNone/>
              <a:defRPr sz="1600">
                <a:solidFill>
                  <a:srgbClr val="3F3F3F"/>
                </a:solidFill>
                <a:latin typeface="Lustria"/>
                <a:ea typeface="Lustria"/>
                <a:cs typeface="Lustria"/>
                <a:sym typeface="Lustria"/>
              </a:defRPr>
            </a:lvl1pPr>
            <a:lvl2pPr marL="914400" lvl="1" indent="-228600" algn="l">
              <a:lnSpc>
                <a:spcPct val="100000"/>
              </a:lnSpc>
              <a:spcBef>
                <a:spcPts val="600"/>
              </a:spcBef>
              <a:spcAft>
                <a:spcPts val="0"/>
              </a:spcAft>
              <a:buSzPts val="1200"/>
              <a:buNone/>
              <a:defRPr sz="1200"/>
            </a:lvl2pPr>
            <a:lvl3pPr marL="1371600" lvl="2" indent="-228600" algn="l">
              <a:lnSpc>
                <a:spcPct val="100000"/>
              </a:lnSpc>
              <a:spcBef>
                <a:spcPts val="600"/>
              </a:spcBef>
              <a:spcAft>
                <a:spcPts val="0"/>
              </a:spcAft>
              <a:buSzPts val="1000"/>
              <a:buNone/>
              <a:defRPr sz="1000"/>
            </a:lvl3pPr>
            <a:lvl4pPr marL="1828800" lvl="3" indent="-228600" algn="l">
              <a:lnSpc>
                <a:spcPct val="100000"/>
              </a:lnSpc>
              <a:spcBef>
                <a:spcPts val="600"/>
              </a:spcBef>
              <a:spcAft>
                <a:spcPts val="0"/>
              </a:spcAft>
              <a:buSzPts val="900"/>
              <a:buNone/>
              <a:defRPr sz="900"/>
            </a:lvl4pPr>
            <a:lvl5pPr marL="2286000" lvl="4" indent="-228600" algn="l">
              <a:lnSpc>
                <a:spcPct val="100000"/>
              </a:lnSpc>
              <a:spcBef>
                <a:spcPts val="600"/>
              </a:spcBef>
              <a:spcAft>
                <a:spcPts val="0"/>
              </a:spcAft>
              <a:buSzPts val="900"/>
              <a:buNone/>
              <a:defRPr sz="900"/>
            </a:lvl5pPr>
            <a:lvl6pPr marL="2743200" lvl="5" indent="-228600" algn="l">
              <a:lnSpc>
                <a:spcPct val="100000"/>
              </a:lnSpc>
              <a:spcBef>
                <a:spcPts val="180"/>
              </a:spcBef>
              <a:spcAft>
                <a:spcPts val="0"/>
              </a:spcAft>
              <a:buSzPts val="900"/>
              <a:buNone/>
              <a:defRPr sz="900"/>
            </a:lvl6pPr>
            <a:lvl7pPr marL="3200400" lvl="6" indent="-228600" algn="l">
              <a:lnSpc>
                <a:spcPct val="100000"/>
              </a:lnSpc>
              <a:spcBef>
                <a:spcPts val="180"/>
              </a:spcBef>
              <a:spcAft>
                <a:spcPts val="0"/>
              </a:spcAft>
              <a:buSzPts val="900"/>
              <a:buNone/>
              <a:defRPr sz="900"/>
            </a:lvl7pPr>
            <a:lvl8pPr marL="3657600" lvl="7" indent="-228600" algn="l">
              <a:lnSpc>
                <a:spcPct val="100000"/>
              </a:lnSpc>
              <a:spcBef>
                <a:spcPts val="180"/>
              </a:spcBef>
              <a:spcAft>
                <a:spcPts val="0"/>
              </a:spcAft>
              <a:buSzPts val="900"/>
              <a:buNone/>
              <a:defRPr sz="900"/>
            </a:lvl8pPr>
            <a:lvl9pPr marL="4114800" lvl="8" indent="-228600" algn="l">
              <a:lnSpc>
                <a:spcPct val="100000"/>
              </a:lnSpc>
              <a:spcBef>
                <a:spcPts val="180"/>
              </a:spcBef>
              <a:spcAft>
                <a:spcPts val="0"/>
              </a:spcAft>
              <a:buSzPts val="900"/>
              <a:buNone/>
              <a:defRPr sz="900"/>
            </a:lvl9pPr>
          </a:lstStyle>
          <a:p>
            <a:endParaRPr/>
          </a:p>
        </p:txBody>
      </p:sp>
      <p:sp>
        <p:nvSpPr>
          <p:cNvPr id="122" name="Google Shape;122;p28"/>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 name="Google Shape;123;p28"/>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28"/>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u, image et légende">
  <p:cSld name="Contenu, image et légende">
    <p:spTree>
      <p:nvGrpSpPr>
        <p:cNvPr id="1" name="Shape 125"/>
        <p:cNvGrpSpPr/>
        <p:nvPr/>
      </p:nvGrpSpPr>
      <p:grpSpPr>
        <a:xfrm>
          <a:off x="0" y="0"/>
          <a:ext cx="0" cy="0"/>
          <a:chOff x="0" y="0"/>
          <a:chExt cx="0" cy="0"/>
        </a:xfrm>
      </p:grpSpPr>
      <p:grpSp>
        <p:nvGrpSpPr>
          <p:cNvPr id="126" name="Google Shape;126;p29"/>
          <p:cNvGrpSpPr/>
          <p:nvPr/>
        </p:nvGrpSpPr>
        <p:grpSpPr>
          <a:xfrm>
            <a:off x="243840" y="173699"/>
            <a:ext cx="11704320" cy="6510602"/>
            <a:chOff x="182880" y="173699"/>
            <a:chExt cx="8778240" cy="6510602"/>
          </a:xfrm>
        </p:grpSpPr>
        <p:grpSp>
          <p:nvGrpSpPr>
            <p:cNvPr id="127" name="Google Shape;127;p29"/>
            <p:cNvGrpSpPr/>
            <p:nvPr/>
          </p:nvGrpSpPr>
          <p:grpSpPr>
            <a:xfrm>
              <a:off x="182880" y="173699"/>
              <a:ext cx="8778240" cy="6510602"/>
              <a:chOff x="182880" y="173699"/>
              <a:chExt cx="8778240" cy="6510602"/>
            </a:xfrm>
          </p:grpSpPr>
          <p:grpSp>
            <p:nvGrpSpPr>
              <p:cNvPr id="128" name="Google Shape;128;p29"/>
              <p:cNvGrpSpPr/>
              <p:nvPr/>
            </p:nvGrpSpPr>
            <p:grpSpPr>
              <a:xfrm>
                <a:off x="182880" y="173699"/>
                <a:ext cx="8778240" cy="6510602"/>
                <a:chOff x="182880" y="173699"/>
                <a:chExt cx="8778240" cy="6510602"/>
              </a:xfrm>
            </p:grpSpPr>
            <p:sp>
              <p:nvSpPr>
                <p:cNvPr id="129" name="Google Shape;129;p29"/>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130" name="Google Shape;130;p29"/>
                <p:cNvGrpSpPr/>
                <p:nvPr/>
              </p:nvGrpSpPr>
              <p:grpSpPr>
                <a:xfrm>
                  <a:off x="256032" y="237744"/>
                  <a:ext cx="8622792" cy="6364224"/>
                  <a:chOff x="247157" y="247430"/>
                  <a:chExt cx="8622792" cy="6364224"/>
                </a:xfrm>
              </p:grpSpPr>
              <p:sp>
                <p:nvSpPr>
                  <p:cNvPr id="131" name="Google Shape;131;p29"/>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32" name="Google Shape;132;p29"/>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grpSp>
          </p:grpSp>
          <p:sp>
            <p:nvSpPr>
              <p:cNvPr id="133" name="Google Shape;133;p29"/>
              <p:cNvSpPr/>
              <p:nvPr/>
            </p:nvSpPr>
            <p:spPr>
              <a:xfrm rot="5400000">
                <a:off x="801086" y="3274090"/>
                <a:ext cx="6135624"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sp>
          <p:nvSpPr>
            <p:cNvPr id="134" name="Google Shape;134;p29"/>
            <p:cNvSpPr/>
            <p:nvPr/>
          </p:nvSpPr>
          <p:spPr>
            <a:xfrm rot="10800000">
              <a:off x="258763" y="1594462"/>
              <a:ext cx="3575304"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sp>
        <p:nvSpPr>
          <p:cNvPr id="135" name="Google Shape;135;p29"/>
          <p:cNvSpPr txBox="1">
            <a:spLocks noGrp="1"/>
          </p:cNvSpPr>
          <p:nvPr>
            <p:ph type="title"/>
          </p:nvPr>
        </p:nvSpPr>
        <p:spPr>
          <a:xfrm>
            <a:off x="706967" y="1694329"/>
            <a:ext cx="4011084" cy="9144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3F3F3F"/>
              </a:buClr>
              <a:buSzPts val="2800"/>
              <a:buFont typeface="Lustria"/>
              <a:buNone/>
              <a:defRPr sz="28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29"/>
          <p:cNvSpPr txBox="1">
            <a:spLocks noGrp="1"/>
          </p:cNvSpPr>
          <p:nvPr>
            <p:ph type="body" idx="1"/>
          </p:nvPr>
        </p:nvSpPr>
        <p:spPr>
          <a:xfrm>
            <a:off x="5771092" y="609601"/>
            <a:ext cx="5486400" cy="5465763"/>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2000"/>
              </a:spcBef>
              <a:spcAft>
                <a:spcPts val="0"/>
              </a:spcAft>
              <a:buSzPts val="2400"/>
              <a:buChar char="•"/>
              <a:defRPr sz="2400"/>
            </a:lvl1pPr>
            <a:lvl2pPr marL="914400" lvl="1" indent="-368300" algn="l">
              <a:lnSpc>
                <a:spcPct val="100000"/>
              </a:lnSpc>
              <a:spcBef>
                <a:spcPts val="600"/>
              </a:spcBef>
              <a:spcAft>
                <a:spcPts val="0"/>
              </a:spcAft>
              <a:buSzPts val="2200"/>
              <a:buChar char="•"/>
              <a:defRPr sz="2200"/>
            </a:lvl2pPr>
            <a:lvl3pPr marL="1371600" lvl="2" indent="-355600" algn="l">
              <a:lnSpc>
                <a:spcPct val="100000"/>
              </a:lnSpc>
              <a:spcBef>
                <a:spcPts val="600"/>
              </a:spcBef>
              <a:spcAft>
                <a:spcPts val="0"/>
              </a:spcAft>
              <a:buSzPts val="2000"/>
              <a:buChar char="•"/>
              <a:defRPr sz="2000"/>
            </a:lvl3pPr>
            <a:lvl4pPr marL="1828800" lvl="3" indent="-342900" algn="l">
              <a:lnSpc>
                <a:spcPct val="100000"/>
              </a:lnSpc>
              <a:spcBef>
                <a:spcPts val="600"/>
              </a:spcBef>
              <a:spcAft>
                <a:spcPts val="0"/>
              </a:spcAft>
              <a:buSzPts val="1800"/>
              <a:buChar char="•"/>
              <a:defRPr sz="1800"/>
            </a:lvl4pPr>
            <a:lvl5pPr marL="2286000" lvl="4" indent="-342900" algn="l">
              <a:lnSpc>
                <a:spcPct val="100000"/>
              </a:lnSpc>
              <a:spcBef>
                <a:spcPts val="600"/>
              </a:spcBef>
              <a:spcAft>
                <a:spcPts val="0"/>
              </a:spcAft>
              <a:buSzPts val="1800"/>
              <a:buChar char="•"/>
              <a:defRPr sz="1800"/>
            </a:lvl5pPr>
            <a:lvl6pPr marL="2743200" lvl="5" indent="-342900" algn="l">
              <a:lnSpc>
                <a:spcPct val="100000"/>
              </a:lnSpc>
              <a:spcBef>
                <a:spcPts val="360"/>
              </a:spcBef>
              <a:spcAft>
                <a:spcPts val="0"/>
              </a:spcAft>
              <a:buSzPts val="1800"/>
              <a:buChar char="•"/>
              <a:defRPr sz="1800"/>
            </a:lvl6pPr>
            <a:lvl7pPr marL="3200400" lvl="6" indent="-342900" algn="l">
              <a:lnSpc>
                <a:spcPct val="100000"/>
              </a:lnSpc>
              <a:spcBef>
                <a:spcPts val="360"/>
              </a:spcBef>
              <a:spcAft>
                <a:spcPts val="0"/>
              </a:spcAft>
              <a:buSzPts val="1800"/>
              <a:buChar char="•"/>
              <a:defRPr sz="1800"/>
            </a:lvl7pPr>
            <a:lvl8pPr marL="3657600" lvl="7" indent="-342900" algn="l">
              <a:lnSpc>
                <a:spcPct val="100000"/>
              </a:lnSpc>
              <a:spcBef>
                <a:spcPts val="360"/>
              </a:spcBef>
              <a:spcAft>
                <a:spcPts val="0"/>
              </a:spcAft>
              <a:buSzPts val="1800"/>
              <a:buChar char="•"/>
              <a:defRPr sz="1800"/>
            </a:lvl8pPr>
            <a:lvl9pPr marL="4114800" lvl="8" indent="-342900" algn="l">
              <a:lnSpc>
                <a:spcPct val="100000"/>
              </a:lnSpc>
              <a:spcBef>
                <a:spcPts val="360"/>
              </a:spcBef>
              <a:spcAft>
                <a:spcPts val="0"/>
              </a:spcAft>
              <a:buSzPts val="1800"/>
              <a:buChar char="•"/>
              <a:defRPr sz="1800"/>
            </a:lvl9pPr>
          </a:lstStyle>
          <a:p>
            <a:endParaRPr/>
          </a:p>
        </p:txBody>
      </p:sp>
      <p:sp>
        <p:nvSpPr>
          <p:cNvPr id="137" name="Google Shape;137;p29"/>
          <p:cNvSpPr txBox="1">
            <a:spLocks noGrp="1"/>
          </p:cNvSpPr>
          <p:nvPr>
            <p:ph type="body" idx="2"/>
          </p:nvPr>
        </p:nvSpPr>
        <p:spPr>
          <a:xfrm>
            <a:off x="706967" y="2672323"/>
            <a:ext cx="4011084" cy="3403040"/>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600"/>
              </a:spcBef>
              <a:spcAft>
                <a:spcPts val="0"/>
              </a:spcAft>
              <a:buSzPts val="1600"/>
              <a:buNone/>
              <a:defRPr sz="1600"/>
            </a:lvl1pPr>
            <a:lvl2pPr marL="914400" lvl="1" indent="-228600" algn="l">
              <a:lnSpc>
                <a:spcPct val="100000"/>
              </a:lnSpc>
              <a:spcBef>
                <a:spcPts val="600"/>
              </a:spcBef>
              <a:spcAft>
                <a:spcPts val="0"/>
              </a:spcAft>
              <a:buSzPts val="1200"/>
              <a:buNone/>
              <a:defRPr sz="1200"/>
            </a:lvl2pPr>
            <a:lvl3pPr marL="1371600" lvl="2" indent="-228600" algn="l">
              <a:lnSpc>
                <a:spcPct val="100000"/>
              </a:lnSpc>
              <a:spcBef>
                <a:spcPts val="600"/>
              </a:spcBef>
              <a:spcAft>
                <a:spcPts val="0"/>
              </a:spcAft>
              <a:buSzPts val="1000"/>
              <a:buNone/>
              <a:defRPr sz="1000"/>
            </a:lvl3pPr>
            <a:lvl4pPr marL="1828800" lvl="3" indent="-228600" algn="l">
              <a:lnSpc>
                <a:spcPct val="100000"/>
              </a:lnSpc>
              <a:spcBef>
                <a:spcPts val="600"/>
              </a:spcBef>
              <a:spcAft>
                <a:spcPts val="0"/>
              </a:spcAft>
              <a:buSzPts val="900"/>
              <a:buNone/>
              <a:defRPr sz="900"/>
            </a:lvl4pPr>
            <a:lvl5pPr marL="2286000" lvl="4" indent="-228600" algn="l">
              <a:lnSpc>
                <a:spcPct val="100000"/>
              </a:lnSpc>
              <a:spcBef>
                <a:spcPts val="600"/>
              </a:spcBef>
              <a:spcAft>
                <a:spcPts val="0"/>
              </a:spcAft>
              <a:buSzPts val="900"/>
              <a:buNone/>
              <a:defRPr sz="900"/>
            </a:lvl5pPr>
            <a:lvl6pPr marL="2743200" lvl="5" indent="-228600" algn="l">
              <a:lnSpc>
                <a:spcPct val="100000"/>
              </a:lnSpc>
              <a:spcBef>
                <a:spcPts val="180"/>
              </a:spcBef>
              <a:spcAft>
                <a:spcPts val="0"/>
              </a:spcAft>
              <a:buSzPts val="900"/>
              <a:buNone/>
              <a:defRPr sz="900"/>
            </a:lvl6pPr>
            <a:lvl7pPr marL="3200400" lvl="6" indent="-228600" algn="l">
              <a:lnSpc>
                <a:spcPct val="100000"/>
              </a:lnSpc>
              <a:spcBef>
                <a:spcPts val="180"/>
              </a:spcBef>
              <a:spcAft>
                <a:spcPts val="0"/>
              </a:spcAft>
              <a:buSzPts val="900"/>
              <a:buNone/>
              <a:defRPr sz="900"/>
            </a:lvl7pPr>
            <a:lvl8pPr marL="3657600" lvl="7" indent="-228600" algn="l">
              <a:lnSpc>
                <a:spcPct val="100000"/>
              </a:lnSpc>
              <a:spcBef>
                <a:spcPts val="180"/>
              </a:spcBef>
              <a:spcAft>
                <a:spcPts val="0"/>
              </a:spcAft>
              <a:buSzPts val="900"/>
              <a:buNone/>
              <a:defRPr sz="900"/>
            </a:lvl8pPr>
            <a:lvl9pPr marL="4114800" lvl="8" indent="-228600" algn="l">
              <a:lnSpc>
                <a:spcPct val="100000"/>
              </a:lnSpc>
              <a:spcBef>
                <a:spcPts val="180"/>
              </a:spcBef>
              <a:spcAft>
                <a:spcPts val="0"/>
              </a:spcAft>
              <a:buSzPts val="900"/>
              <a:buNone/>
              <a:defRPr sz="900"/>
            </a:lvl9pPr>
          </a:lstStyle>
          <a:p>
            <a:endParaRPr/>
          </a:p>
        </p:txBody>
      </p:sp>
      <p:sp>
        <p:nvSpPr>
          <p:cNvPr id="138" name="Google Shape;138;p29"/>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29"/>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0" name="Google Shape;140;p29"/>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
        <p:nvSpPr>
          <p:cNvPr id="141" name="Google Shape;141;p29"/>
          <p:cNvSpPr>
            <a:spLocks noGrp="1"/>
          </p:cNvSpPr>
          <p:nvPr>
            <p:ph type="pic" idx="3"/>
          </p:nvPr>
        </p:nvSpPr>
        <p:spPr>
          <a:xfrm>
            <a:off x="470523" y="310123"/>
            <a:ext cx="4531783" cy="1204912"/>
          </a:xfrm>
          <a:prstGeom prst="rect">
            <a:avLst/>
          </a:prstGeom>
          <a:no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142"/>
        <p:cNvGrpSpPr/>
        <p:nvPr/>
      </p:nvGrpSpPr>
      <p:grpSpPr>
        <a:xfrm>
          <a:off x="0" y="0"/>
          <a:ext cx="0" cy="0"/>
          <a:chOff x="0" y="0"/>
          <a:chExt cx="0" cy="0"/>
        </a:xfrm>
      </p:grpSpPr>
      <p:grpSp>
        <p:nvGrpSpPr>
          <p:cNvPr id="143" name="Google Shape;143;p30"/>
          <p:cNvGrpSpPr/>
          <p:nvPr/>
        </p:nvGrpSpPr>
        <p:grpSpPr>
          <a:xfrm>
            <a:off x="243840" y="173699"/>
            <a:ext cx="11704320" cy="6510602"/>
            <a:chOff x="182880" y="173699"/>
            <a:chExt cx="8778240" cy="6510602"/>
          </a:xfrm>
        </p:grpSpPr>
        <p:grpSp>
          <p:nvGrpSpPr>
            <p:cNvPr id="144" name="Google Shape;144;p30"/>
            <p:cNvGrpSpPr/>
            <p:nvPr/>
          </p:nvGrpSpPr>
          <p:grpSpPr>
            <a:xfrm>
              <a:off x="182880" y="173699"/>
              <a:ext cx="8778240" cy="6510602"/>
              <a:chOff x="182880" y="173699"/>
              <a:chExt cx="8778240" cy="6510602"/>
            </a:xfrm>
          </p:grpSpPr>
          <p:sp>
            <p:nvSpPr>
              <p:cNvPr id="145" name="Google Shape;145;p30"/>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146" name="Google Shape;146;p30"/>
              <p:cNvGrpSpPr/>
              <p:nvPr/>
            </p:nvGrpSpPr>
            <p:grpSpPr>
              <a:xfrm>
                <a:off x="256032" y="237744"/>
                <a:ext cx="8622792" cy="6364224"/>
                <a:chOff x="247157" y="247430"/>
                <a:chExt cx="8622792" cy="6364224"/>
              </a:xfrm>
            </p:grpSpPr>
            <p:sp>
              <p:nvSpPr>
                <p:cNvPr id="147" name="Google Shape;147;p30"/>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48" name="Google Shape;148;p30"/>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grpSp>
        </p:grpSp>
        <p:sp>
          <p:nvSpPr>
            <p:cNvPr id="149" name="Google Shape;149;p30"/>
            <p:cNvSpPr/>
            <p:nvPr/>
          </p:nvSpPr>
          <p:spPr>
            <a:xfrm rot="5400000">
              <a:off x="801086" y="3274090"/>
              <a:ext cx="6135624"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sp>
        <p:nvSpPr>
          <p:cNvPr id="150" name="Google Shape;150;p30"/>
          <p:cNvSpPr txBox="1">
            <a:spLocks noGrp="1"/>
          </p:cNvSpPr>
          <p:nvPr>
            <p:ph type="title"/>
          </p:nvPr>
        </p:nvSpPr>
        <p:spPr>
          <a:xfrm>
            <a:off x="707136" y="1691640"/>
            <a:ext cx="4011168" cy="9144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rgbClr val="3F3F3F"/>
              </a:buClr>
              <a:buSzPts val="2800"/>
              <a:buFont typeface="Lustria"/>
              <a:buNone/>
              <a:defRPr sz="28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p30"/>
          <p:cNvSpPr>
            <a:spLocks noGrp="1"/>
          </p:cNvSpPr>
          <p:nvPr>
            <p:ph type="pic" idx="2"/>
          </p:nvPr>
        </p:nvSpPr>
        <p:spPr>
          <a:xfrm>
            <a:off x="5784745" y="612775"/>
            <a:ext cx="5486400" cy="5468112"/>
          </a:xfrm>
          <a:prstGeom prst="rect">
            <a:avLst/>
          </a:prstGeom>
          <a:noFill/>
          <a:ln>
            <a:noFill/>
          </a:ln>
        </p:spPr>
      </p:sp>
      <p:sp>
        <p:nvSpPr>
          <p:cNvPr id="152" name="Google Shape;152;p30"/>
          <p:cNvSpPr txBox="1">
            <a:spLocks noGrp="1"/>
          </p:cNvSpPr>
          <p:nvPr>
            <p:ph type="body" idx="1"/>
          </p:nvPr>
        </p:nvSpPr>
        <p:spPr>
          <a:xfrm>
            <a:off x="707136" y="2670048"/>
            <a:ext cx="4011168" cy="3401568"/>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600"/>
              </a:spcBef>
              <a:spcAft>
                <a:spcPts val="0"/>
              </a:spcAft>
              <a:buSzPts val="1600"/>
              <a:buNone/>
              <a:defRPr sz="1600">
                <a:solidFill>
                  <a:srgbClr val="3F3F3F"/>
                </a:solidFill>
                <a:latin typeface="Lustria"/>
                <a:ea typeface="Lustria"/>
                <a:cs typeface="Lustria"/>
                <a:sym typeface="Lustria"/>
              </a:defRPr>
            </a:lvl1pPr>
            <a:lvl2pPr marL="914400" lvl="1" indent="-228600" algn="l">
              <a:lnSpc>
                <a:spcPct val="100000"/>
              </a:lnSpc>
              <a:spcBef>
                <a:spcPts val="600"/>
              </a:spcBef>
              <a:spcAft>
                <a:spcPts val="0"/>
              </a:spcAft>
              <a:buSzPts val="1200"/>
              <a:buNone/>
              <a:defRPr sz="1200"/>
            </a:lvl2pPr>
            <a:lvl3pPr marL="1371600" lvl="2" indent="-228600" algn="l">
              <a:lnSpc>
                <a:spcPct val="100000"/>
              </a:lnSpc>
              <a:spcBef>
                <a:spcPts val="600"/>
              </a:spcBef>
              <a:spcAft>
                <a:spcPts val="0"/>
              </a:spcAft>
              <a:buSzPts val="1000"/>
              <a:buNone/>
              <a:defRPr sz="1000"/>
            </a:lvl3pPr>
            <a:lvl4pPr marL="1828800" lvl="3" indent="-228600" algn="l">
              <a:lnSpc>
                <a:spcPct val="100000"/>
              </a:lnSpc>
              <a:spcBef>
                <a:spcPts val="600"/>
              </a:spcBef>
              <a:spcAft>
                <a:spcPts val="0"/>
              </a:spcAft>
              <a:buSzPts val="900"/>
              <a:buNone/>
              <a:defRPr sz="900"/>
            </a:lvl4pPr>
            <a:lvl5pPr marL="2286000" lvl="4" indent="-228600" algn="l">
              <a:lnSpc>
                <a:spcPct val="100000"/>
              </a:lnSpc>
              <a:spcBef>
                <a:spcPts val="600"/>
              </a:spcBef>
              <a:spcAft>
                <a:spcPts val="0"/>
              </a:spcAft>
              <a:buSzPts val="900"/>
              <a:buNone/>
              <a:defRPr sz="900"/>
            </a:lvl5pPr>
            <a:lvl6pPr marL="2743200" lvl="5" indent="-228600" algn="l">
              <a:lnSpc>
                <a:spcPct val="100000"/>
              </a:lnSpc>
              <a:spcBef>
                <a:spcPts val="180"/>
              </a:spcBef>
              <a:spcAft>
                <a:spcPts val="0"/>
              </a:spcAft>
              <a:buSzPts val="900"/>
              <a:buNone/>
              <a:defRPr sz="900"/>
            </a:lvl6pPr>
            <a:lvl7pPr marL="3200400" lvl="6" indent="-228600" algn="l">
              <a:lnSpc>
                <a:spcPct val="100000"/>
              </a:lnSpc>
              <a:spcBef>
                <a:spcPts val="180"/>
              </a:spcBef>
              <a:spcAft>
                <a:spcPts val="0"/>
              </a:spcAft>
              <a:buSzPts val="900"/>
              <a:buNone/>
              <a:defRPr sz="900"/>
            </a:lvl7pPr>
            <a:lvl8pPr marL="3657600" lvl="7" indent="-228600" algn="l">
              <a:lnSpc>
                <a:spcPct val="100000"/>
              </a:lnSpc>
              <a:spcBef>
                <a:spcPts val="180"/>
              </a:spcBef>
              <a:spcAft>
                <a:spcPts val="0"/>
              </a:spcAft>
              <a:buSzPts val="900"/>
              <a:buNone/>
              <a:defRPr sz="900"/>
            </a:lvl8pPr>
            <a:lvl9pPr marL="4114800" lvl="8" indent="-228600" algn="l">
              <a:lnSpc>
                <a:spcPct val="100000"/>
              </a:lnSpc>
              <a:spcBef>
                <a:spcPts val="180"/>
              </a:spcBef>
              <a:spcAft>
                <a:spcPts val="0"/>
              </a:spcAft>
              <a:buSzPts val="900"/>
              <a:buNone/>
              <a:defRPr sz="900"/>
            </a:lvl9pPr>
          </a:lstStyle>
          <a:p>
            <a:endParaRPr/>
          </a:p>
        </p:txBody>
      </p:sp>
      <p:sp>
        <p:nvSpPr>
          <p:cNvPr id="153" name="Google Shape;153;p30"/>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30"/>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5" name="Google Shape;155;p30"/>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Image au-dessus de légende">
  <p:cSld name="Image au-dessus de légende">
    <p:spTree>
      <p:nvGrpSpPr>
        <p:cNvPr id="1" name="Shape 156"/>
        <p:cNvGrpSpPr/>
        <p:nvPr/>
      </p:nvGrpSpPr>
      <p:grpSpPr>
        <a:xfrm>
          <a:off x="0" y="0"/>
          <a:ext cx="0" cy="0"/>
          <a:chOff x="0" y="0"/>
          <a:chExt cx="0" cy="0"/>
        </a:xfrm>
      </p:grpSpPr>
      <p:grpSp>
        <p:nvGrpSpPr>
          <p:cNvPr id="157" name="Google Shape;157;p31"/>
          <p:cNvGrpSpPr/>
          <p:nvPr/>
        </p:nvGrpSpPr>
        <p:grpSpPr>
          <a:xfrm>
            <a:off x="243840" y="173699"/>
            <a:ext cx="11704320" cy="6510602"/>
            <a:chOff x="182880" y="173699"/>
            <a:chExt cx="8778240" cy="6510602"/>
          </a:xfrm>
        </p:grpSpPr>
        <p:grpSp>
          <p:nvGrpSpPr>
            <p:cNvPr id="158" name="Google Shape;158;p31"/>
            <p:cNvGrpSpPr/>
            <p:nvPr/>
          </p:nvGrpSpPr>
          <p:grpSpPr>
            <a:xfrm>
              <a:off x="182880" y="173699"/>
              <a:ext cx="8778240" cy="6510602"/>
              <a:chOff x="182880" y="173699"/>
              <a:chExt cx="8778240" cy="6510602"/>
            </a:xfrm>
          </p:grpSpPr>
          <p:sp>
            <p:nvSpPr>
              <p:cNvPr id="159" name="Google Shape;159;p31"/>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160" name="Google Shape;160;p31"/>
              <p:cNvGrpSpPr/>
              <p:nvPr/>
            </p:nvGrpSpPr>
            <p:grpSpPr>
              <a:xfrm>
                <a:off x="256032" y="237744"/>
                <a:ext cx="8622792" cy="6364224"/>
                <a:chOff x="247157" y="247430"/>
                <a:chExt cx="8622792" cy="6364224"/>
              </a:xfrm>
            </p:grpSpPr>
            <p:sp>
              <p:nvSpPr>
                <p:cNvPr id="161" name="Google Shape;161;p31"/>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62" name="Google Shape;162;p31"/>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grpSp>
        </p:grpSp>
        <p:sp>
          <p:nvSpPr>
            <p:cNvPr id="163" name="Google Shape;163;p31"/>
            <p:cNvSpPr/>
            <p:nvPr/>
          </p:nvSpPr>
          <p:spPr>
            <a:xfrm>
              <a:off x="256032" y="4203192"/>
              <a:ext cx="8622792"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sp>
        <p:nvSpPr>
          <p:cNvPr id="164" name="Google Shape;164;p31"/>
          <p:cNvSpPr txBox="1">
            <a:spLocks noGrp="1"/>
          </p:cNvSpPr>
          <p:nvPr>
            <p:ph type="title"/>
          </p:nvPr>
        </p:nvSpPr>
        <p:spPr>
          <a:xfrm>
            <a:off x="707136" y="4287820"/>
            <a:ext cx="10695969" cy="916193"/>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rgbClr val="3F3F3F"/>
              </a:buClr>
              <a:buSzPts val="3600"/>
              <a:buFont typeface="Lustria"/>
              <a:buNone/>
              <a:defRPr sz="36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5" name="Google Shape;165;p31"/>
          <p:cNvSpPr>
            <a:spLocks noGrp="1"/>
          </p:cNvSpPr>
          <p:nvPr>
            <p:ph type="pic" idx="2"/>
          </p:nvPr>
        </p:nvSpPr>
        <p:spPr>
          <a:xfrm>
            <a:off x="475129" y="331694"/>
            <a:ext cx="11228832" cy="3783106"/>
          </a:xfrm>
          <a:prstGeom prst="rect">
            <a:avLst/>
          </a:prstGeom>
          <a:noFill/>
          <a:ln>
            <a:noFill/>
          </a:ln>
        </p:spPr>
      </p:sp>
      <p:sp>
        <p:nvSpPr>
          <p:cNvPr id="166" name="Google Shape;166;p31"/>
          <p:cNvSpPr txBox="1">
            <a:spLocks noGrp="1"/>
          </p:cNvSpPr>
          <p:nvPr>
            <p:ph type="body" idx="1"/>
          </p:nvPr>
        </p:nvSpPr>
        <p:spPr>
          <a:xfrm>
            <a:off x="707136" y="5271248"/>
            <a:ext cx="10695969" cy="1013011"/>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1800"/>
              <a:buNone/>
              <a:defRPr sz="1800">
                <a:solidFill>
                  <a:srgbClr val="3F3F3F"/>
                </a:solidFill>
                <a:latin typeface="Lustria"/>
                <a:ea typeface="Lustria"/>
                <a:cs typeface="Lustria"/>
                <a:sym typeface="Lustria"/>
              </a:defRPr>
            </a:lvl1pPr>
            <a:lvl2pPr marL="914400" lvl="1" indent="-228600" algn="l">
              <a:lnSpc>
                <a:spcPct val="100000"/>
              </a:lnSpc>
              <a:spcBef>
                <a:spcPts val="600"/>
              </a:spcBef>
              <a:spcAft>
                <a:spcPts val="0"/>
              </a:spcAft>
              <a:buSzPts val="1200"/>
              <a:buNone/>
              <a:defRPr sz="1200"/>
            </a:lvl2pPr>
            <a:lvl3pPr marL="1371600" lvl="2" indent="-228600" algn="l">
              <a:lnSpc>
                <a:spcPct val="100000"/>
              </a:lnSpc>
              <a:spcBef>
                <a:spcPts val="600"/>
              </a:spcBef>
              <a:spcAft>
                <a:spcPts val="0"/>
              </a:spcAft>
              <a:buSzPts val="1000"/>
              <a:buNone/>
              <a:defRPr sz="1000"/>
            </a:lvl3pPr>
            <a:lvl4pPr marL="1828800" lvl="3" indent="-228600" algn="l">
              <a:lnSpc>
                <a:spcPct val="100000"/>
              </a:lnSpc>
              <a:spcBef>
                <a:spcPts val="600"/>
              </a:spcBef>
              <a:spcAft>
                <a:spcPts val="0"/>
              </a:spcAft>
              <a:buSzPts val="900"/>
              <a:buNone/>
              <a:defRPr sz="900"/>
            </a:lvl4pPr>
            <a:lvl5pPr marL="2286000" lvl="4" indent="-228600" algn="l">
              <a:lnSpc>
                <a:spcPct val="100000"/>
              </a:lnSpc>
              <a:spcBef>
                <a:spcPts val="600"/>
              </a:spcBef>
              <a:spcAft>
                <a:spcPts val="0"/>
              </a:spcAft>
              <a:buSzPts val="900"/>
              <a:buNone/>
              <a:defRPr sz="900"/>
            </a:lvl5pPr>
            <a:lvl6pPr marL="2743200" lvl="5" indent="-228600" algn="l">
              <a:lnSpc>
                <a:spcPct val="100000"/>
              </a:lnSpc>
              <a:spcBef>
                <a:spcPts val="180"/>
              </a:spcBef>
              <a:spcAft>
                <a:spcPts val="0"/>
              </a:spcAft>
              <a:buSzPts val="900"/>
              <a:buNone/>
              <a:defRPr sz="900"/>
            </a:lvl6pPr>
            <a:lvl7pPr marL="3200400" lvl="6" indent="-228600" algn="l">
              <a:lnSpc>
                <a:spcPct val="100000"/>
              </a:lnSpc>
              <a:spcBef>
                <a:spcPts val="180"/>
              </a:spcBef>
              <a:spcAft>
                <a:spcPts val="0"/>
              </a:spcAft>
              <a:buSzPts val="900"/>
              <a:buNone/>
              <a:defRPr sz="900"/>
            </a:lvl7pPr>
            <a:lvl8pPr marL="3657600" lvl="7" indent="-228600" algn="l">
              <a:lnSpc>
                <a:spcPct val="100000"/>
              </a:lnSpc>
              <a:spcBef>
                <a:spcPts val="180"/>
              </a:spcBef>
              <a:spcAft>
                <a:spcPts val="0"/>
              </a:spcAft>
              <a:buSzPts val="900"/>
              <a:buNone/>
              <a:defRPr sz="900"/>
            </a:lvl8pPr>
            <a:lvl9pPr marL="4114800" lvl="8" indent="-228600" algn="l">
              <a:lnSpc>
                <a:spcPct val="100000"/>
              </a:lnSpc>
              <a:spcBef>
                <a:spcPts val="180"/>
              </a:spcBef>
              <a:spcAft>
                <a:spcPts val="0"/>
              </a:spcAft>
              <a:buSzPts val="900"/>
              <a:buNone/>
              <a:defRPr sz="900"/>
            </a:lvl9pPr>
          </a:lstStyle>
          <a:p>
            <a:endParaRPr/>
          </a:p>
        </p:txBody>
      </p:sp>
      <p:sp>
        <p:nvSpPr>
          <p:cNvPr id="167" name="Google Shape;167;p31"/>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8" name="Google Shape;168;p31"/>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9" name="Google Shape;169;p31"/>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170"/>
        <p:cNvGrpSpPr/>
        <p:nvPr/>
      </p:nvGrpSpPr>
      <p:grpSpPr>
        <a:xfrm>
          <a:off x="0" y="0"/>
          <a:ext cx="0" cy="0"/>
          <a:chOff x="0" y="0"/>
          <a:chExt cx="0" cy="0"/>
        </a:xfrm>
      </p:grpSpPr>
      <p:grpSp>
        <p:nvGrpSpPr>
          <p:cNvPr id="171" name="Google Shape;171;p32"/>
          <p:cNvGrpSpPr/>
          <p:nvPr/>
        </p:nvGrpSpPr>
        <p:grpSpPr>
          <a:xfrm>
            <a:off x="243840" y="173699"/>
            <a:ext cx="11704320" cy="6510602"/>
            <a:chOff x="182880" y="173699"/>
            <a:chExt cx="8778240" cy="6510602"/>
          </a:xfrm>
        </p:grpSpPr>
        <p:sp>
          <p:nvSpPr>
            <p:cNvPr id="172" name="Google Shape;172;p32"/>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173" name="Google Shape;173;p32"/>
            <p:cNvGrpSpPr/>
            <p:nvPr/>
          </p:nvGrpSpPr>
          <p:grpSpPr>
            <a:xfrm>
              <a:off x="256032" y="237744"/>
              <a:ext cx="8622792" cy="6364224"/>
              <a:chOff x="247157" y="247430"/>
              <a:chExt cx="8622792" cy="6364224"/>
            </a:xfrm>
          </p:grpSpPr>
          <p:sp>
            <p:nvSpPr>
              <p:cNvPr id="174" name="Google Shape;174;p32"/>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75" name="Google Shape;175;p32"/>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sp>
            <p:nvSpPr>
              <p:cNvPr id="176" name="Google Shape;176;p32"/>
              <p:cNvSpPr/>
              <p:nvPr/>
            </p:nvSpPr>
            <p:spPr>
              <a:xfrm>
                <a:off x="247157" y="1612392"/>
                <a:ext cx="8622792"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grpSp>
      <p:sp>
        <p:nvSpPr>
          <p:cNvPr id="177" name="Google Shape;177;p32"/>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8" name="Google Shape;178;p32"/>
          <p:cNvSpPr txBox="1">
            <a:spLocks noGrp="1"/>
          </p:cNvSpPr>
          <p:nvPr>
            <p:ph type="body" idx="1"/>
          </p:nvPr>
        </p:nvSpPr>
        <p:spPr>
          <a:xfrm rot="5400000">
            <a:off x="4131099" y="-797347"/>
            <a:ext cx="3931920" cy="9793817"/>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200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179" name="Google Shape;179;p32"/>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 name="Google Shape;180;p32"/>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1" name="Google Shape;181;p32"/>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182"/>
        <p:cNvGrpSpPr/>
        <p:nvPr/>
      </p:nvGrpSpPr>
      <p:grpSpPr>
        <a:xfrm>
          <a:off x="0" y="0"/>
          <a:ext cx="0" cy="0"/>
          <a:chOff x="0" y="0"/>
          <a:chExt cx="0" cy="0"/>
        </a:xfrm>
      </p:grpSpPr>
      <p:grpSp>
        <p:nvGrpSpPr>
          <p:cNvPr id="183" name="Google Shape;183;p33"/>
          <p:cNvGrpSpPr/>
          <p:nvPr/>
        </p:nvGrpSpPr>
        <p:grpSpPr>
          <a:xfrm>
            <a:off x="243840" y="173699"/>
            <a:ext cx="11704320" cy="6510602"/>
            <a:chOff x="182880" y="173699"/>
            <a:chExt cx="8778240" cy="6510602"/>
          </a:xfrm>
        </p:grpSpPr>
        <p:grpSp>
          <p:nvGrpSpPr>
            <p:cNvPr id="184" name="Google Shape;184;p33"/>
            <p:cNvGrpSpPr/>
            <p:nvPr/>
          </p:nvGrpSpPr>
          <p:grpSpPr>
            <a:xfrm>
              <a:off x="182880" y="173699"/>
              <a:ext cx="8778240" cy="6510602"/>
              <a:chOff x="182880" y="173699"/>
              <a:chExt cx="8778240" cy="6510602"/>
            </a:xfrm>
          </p:grpSpPr>
          <p:sp>
            <p:nvSpPr>
              <p:cNvPr id="185" name="Google Shape;185;p33"/>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186" name="Google Shape;186;p33"/>
              <p:cNvGrpSpPr/>
              <p:nvPr/>
            </p:nvGrpSpPr>
            <p:grpSpPr>
              <a:xfrm>
                <a:off x="256032" y="237744"/>
                <a:ext cx="8622792" cy="6364224"/>
                <a:chOff x="247157" y="247430"/>
                <a:chExt cx="8622792" cy="6364224"/>
              </a:xfrm>
            </p:grpSpPr>
            <p:sp>
              <p:nvSpPr>
                <p:cNvPr id="187" name="Google Shape;187;p33"/>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88" name="Google Shape;188;p33"/>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grpSp>
        </p:grpSp>
        <p:sp>
          <p:nvSpPr>
            <p:cNvPr id="189" name="Google Shape;189;p33"/>
            <p:cNvSpPr/>
            <p:nvPr/>
          </p:nvSpPr>
          <p:spPr>
            <a:xfrm rot="5400000">
              <a:off x="4242277" y="3274090"/>
              <a:ext cx="6135624"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sp>
        <p:nvSpPr>
          <p:cNvPr id="190" name="Google Shape;190;p33"/>
          <p:cNvSpPr txBox="1">
            <a:spLocks noGrp="1"/>
          </p:cNvSpPr>
          <p:nvPr>
            <p:ph type="title"/>
          </p:nvPr>
        </p:nvSpPr>
        <p:spPr>
          <a:xfrm rot="5400000">
            <a:off x="8041200" y="2423600"/>
            <a:ext cx="5516563" cy="188856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3F3F3F"/>
              </a:buClr>
              <a:buSzPts val="3600"/>
              <a:buFont typeface="Lustria"/>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1" name="Google Shape;191;p33"/>
          <p:cNvSpPr txBox="1">
            <a:spLocks noGrp="1"/>
          </p:cNvSpPr>
          <p:nvPr>
            <p:ph type="body" idx="1"/>
          </p:nvPr>
        </p:nvSpPr>
        <p:spPr>
          <a:xfrm rot="5400000">
            <a:off x="2199200" y="-818636"/>
            <a:ext cx="5516563" cy="837303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200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192" name="Google Shape;192;p33"/>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3" name="Google Shape;193;p33"/>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4" name="Google Shape;194;p33"/>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6">
            <a:alphaModFix/>
          </a:blip>
          <a:stretch>
            <a:fillRect/>
          </a:stretch>
        </a:blipFill>
        <a:effectLst/>
      </p:bgPr>
    </p:bg>
    <p:spTree>
      <p:nvGrpSpPr>
        <p:cNvPr id="1" name="Shape 9"/>
        <p:cNvGrpSpPr/>
        <p:nvPr/>
      </p:nvGrpSpPr>
      <p:grpSpPr>
        <a:xfrm>
          <a:off x="0" y="0"/>
          <a:ext cx="0" cy="0"/>
          <a:chOff x="0" y="0"/>
          <a:chExt cx="0" cy="0"/>
        </a:xfrm>
      </p:grpSpPr>
      <p:sp>
        <p:nvSpPr>
          <p:cNvPr id="10" name="Google Shape;10;p19"/>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rgbClr val="3F3F3F"/>
              </a:buClr>
              <a:buSzPts val="4800"/>
              <a:buFont typeface="Lustria"/>
              <a:buNone/>
              <a:defRPr sz="4800" b="0" i="0" u="none" strike="noStrike" cap="none">
                <a:solidFill>
                  <a:srgbClr val="3F3F3F"/>
                </a:solidFill>
                <a:latin typeface="Lustria"/>
                <a:ea typeface="Lustria"/>
                <a:cs typeface="Lustria"/>
                <a:sym typeface="Lustr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9"/>
          <p:cNvSpPr txBox="1">
            <a:spLocks noGrp="1"/>
          </p:cNvSpPr>
          <p:nvPr>
            <p:ph type="body" idx="1"/>
          </p:nvPr>
        </p:nvSpPr>
        <p:spPr>
          <a:xfrm>
            <a:off x="1200150" y="2133601"/>
            <a:ext cx="9793817" cy="3931920"/>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00000"/>
              </a:lnSpc>
              <a:spcBef>
                <a:spcPts val="2000"/>
              </a:spcBef>
              <a:spcAft>
                <a:spcPts val="0"/>
              </a:spcAft>
              <a:buClr>
                <a:srgbClr val="3F3F3F"/>
              </a:buClr>
              <a:buSzPts val="2400"/>
              <a:buFont typeface="Arial"/>
              <a:buChar char="•"/>
              <a:defRPr sz="2400" b="0" i="0" u="none" strike="noStrike" cap="none">
                <a:solidFill>
                  <a:srgbClr val="3F3F3F"/>
                </a:solidFill>
                <a:latin typeface="Lustria"/>
                <a:ea typeface="Lustria"/>
                <a:cs typeface="Lustria"/>
                <a:sym typeface="Lustria"/>
              </a:defRPr>
            </a:lvl1pPr>
            <a:lvl2pPr marL="914400" marR="0" lvl="1" indent="-368300" algn="l" rtl="0">
              <a:lnSpc>
                <a:spcPct val="100000"/>
              </a:lnSpc>
              <a:spcBef>
                <a:spcPts val="600"/>
              </a:spcBef>
              <a:spcAft>
                <a:spcPts val="0"/>
              </a:spcAft>
              <a:buClr>
                <a:srgbClr val="B0BBBF"/>
              </a:buClr>
              <a:buSzPts val="2200"/>
              <a:buFont typeface="Arial"/>
              <a:buChar char="•"/>
              <a:defRPr sz="2200" b="0" i="0" u="none" strike="noStrike" cap="none">
                <a:solidFill>
                  <a:srgbClr val="3F3F3F"/>
                </a:solidFill>
                <a:latin typeface="Lustria"/>
                <a:ea typeface="Lustria"/>
                <a:cs typeface="Lustria"/>
                <a:sym typeface="Lustria"/>
              </a:defRPr>
            </a:lvl2pPr>
            <a:lvl3pPr marL="1371600" marR="0" lvl="2" indent="-355600" algn="l" rtl="0">
              <a:lnSpc>
                <a:spcPct val="100000"/>
              </a:lnSpc>
              <a:spcBef>
                <a:spcPts val="600"/>
              </a:spcBef>
              <a:spcAft>
                <a:spcPts val="0"/>
              </a:spcAft>
              <a:buClr>
                <a:srgbClr val="3F3F3F"/>
              </a:buClr>
              <a:buSzPts val="2000"/>
              <a:buFont typeface="Arial"/>
              <a:buChar char="•"/>
              <a:defRPr sz="2000" b="0" i="0" u="none" strike="noStrike" cap="none">
                <a:solidFill>
                  <a:srgbClr val="3F3F3F"/>
                </a:solidFill>
                <a:latin typeface="Lustria"/>
                <a:ea typeface="Lustria"/>
                <a:cs typeface="Lustria"/>
                <a:sym typeface="Lustria"/>
              </a:defRPr>
            </a:lvl3pPr>
            <a:lvl4pPr marL="1828800" marR="0" lvl="3" indent="-342900" algn="l" rtl="0">
              <a:lnSpc>
                <a:spcPct val="100000"/>
              </a:lnSpc>
              <a:spcBef>
                <a:spcPts val="600"/>
              </a:spcBef>
              <a:spcAft>
                <a:spcPts val="0"/>
              </a:spcAft>
              <a:buClr>
                <a:srgbClr val="B0BBBF"/>
              </a:buClr>
              <a:buSzPts val="1800"/>
              <a:buFont typeface="Arial"/>
              <a:buChar char="•"/>
              <a:defRPr sz="1800" b="0" i="0" u="none" strike="noStrike" cap="none">
                <a:solidFill>
                  <a:srgbClr val="3F3F3F"/>
                </a:solidFill>
                <a:latin typeface="Lustria"/>
                <a:ea typeface="Lustria"/>
                <a:cs typeface="Lustria"/>
                <a:sym typeface="Lustria"/>
              </a:defRPr>
            </a:lvl4pPr>
            <a:lvl5pPr marL="2286000" marR="0" lvl="4" indent="-342900" algn="l" rtl="0">
              <a:lnSpc>
                <a:spcPct val="100000"/>
              </a:lnSpc>
              <a:spcBef>
                <a:spcPts val="600"/>
              </a:spcBef>
              <a:spcAft>
                <a:spcPts val="0"/>
              </a:spcAft>
              <a:buClr>
                <a:srgbClr val="3F3F3F"/>
              </a:buClr>
              <a:buSzPts val="1800"/>
              <a:buFont typeface="Arial"/>
              <a:buChar char="•"/>
              <a:defRPr sz="1800" b="0" i="0" u="none" strike="noStrike" cap="none">
                <a:solidFill>
                  <a:srgbClr val="3F3F3F"/>
                </a:solidFill>
                <a:latin typeface="Lustria"/>
                <a:ea typeface="Lustria"/>
                <a:cs typeface="Lustria"/>
                <a:sym typeface="Lustria"/>
              </a:defRPr>
            </a:lvl5pPr>
            <a:lvl6pPr marL="2743200" marR="0" lvl="5" indent="-342900" algn="l" rtl="0">
              <a:lnSpc>
                <a:spcPct val="100000"/>
              </a:lnSpc>
              <a:spcBef>
                <a:spcPts val="360"/>
              </a:spcBef>
              <a:spcAft>
                <a:spcPts val="0"/>
              </a:spcAft>
              <a:buClr>
                <a:srgbClr val="B0BBBF"/>
              </a:buClr>
              <a:buSzPts val="1800"/>
              <a:buFont typeface="Arial"/>
              <a:buChar char="•"/>
              <a:defRPr sz="1800" b="0" i="0" u="none" strike="noStrike" cap="none">
                <a:solidFill>
                  <a:srgbClr val="3F3F3F"/>
                </a:solidFill>
                <a:latin typeface="Lustria"/>
                <a:ea typeface="Lustria"/>
                <a:cs typeface="Lustria"/>
                <a:sym typeface="Lustria"/>
              </a:defRPr>
            </a:lvl6pPr>
            <a:lvl7pPr marL="3200400" marR="0" lvl="6" indent="-342900" algn="l" rtl="0">
              <a:lnSpc>
                <a:spcPct val="100000"/>
              </a:lnSpc>
              <a:spcBef>
                <a:spcPts val="360"/>
              </a:spcBef>
              <a:spcAft>
                <a:spcPts val="0"/>
              </a:spcAft>
              <a:buClr>
                <a:srgbClr val="3F3F3F"/>
              </a:buClr>
              <a:buSzPts val="1800"/>
              <a:buFont typeface="Arial"/>
              <a:buChar char="•"/>
              <a:defRPr sz="1800" b="0" i="0" u="none" strike="noStrike" cap="none">
                <a:solidFill>
                  <a:srgbClr val="3F3F3F"/>
                </a:solidFill>
                <a:latin typeface="Lustria"/>
                <a:ea typeface="Lustria"/>
                <a:cs typeface="Lustria"/>
                <a:sym typeface="Lustria"/>
              </a:defRPr>
            </a:lvl7pPr>
            <a:lvl8pPr marL="3657600" marR="0" lvl="7" indent="-342900" algn="l" rtl="0">
              <a:lnSpc>
                <a:spcPct val="100000"/>
              </a:lnSpc>
              <a:spcBef>
                <a:spcPts val="360"/>
              </a:spcBef>
              <a:spcAft>
                <a:spcPts val="0"/>
              </a:spcAft>
              <a:buClr>
                <a:srgbClr val="B0BBBF"/>
              </a:buClr>
              <a:buSzPts val="1800"/>
              <a:buFont typeface="Arial"/>
              <a:buChar char="•"/>
              <a:defRPr sz="1800" b="0" i="0" u="none" strike="noStrike" cap="none">
                <a:solidFill>
                  <a:srgbClr val="3F3F3F"/>
                </a:solidFill>
                <a:latin typeface="Lustria"/>
                <a:ea typeface="Lustria"/>
                <a:cs typeface="Lustria"/>
                <a:sym typeface="Lustria"/>
              </a:defRPr>
            </a:lvl8pPr>
            <a:lvl9pPr marL="4114800" marR="0" lvl="8" indent="-342900" algn="l" rtl="0">
              <a:lnSpc>
                <a:spcPct val="100000"/>
              </a:lnSpc>
              <a:spcBef>
                <a:spcPts val="360"/>
              </a:spcBef>
              <a:spcAft>
                <a:spcPts val="0"/>
              </a:spcAft>
              <a:buClr>
                <a:srgbClr val="3F3F3F"/>
              </a:buClr>
              <a:buSzPts val="1800"/>
              <a:buFont typeface="Arial"/>
              <a:buChar char="•"/>
              <a:defRPr sz="1800" b="0" i="0" u="none" strike="noStrike" cap="none">
                <a:solidFill>
                  <a:srgbClr val="3F3F3F"/>
                </a:solidFill>
                <a:latin typeface="Lustria"/>
                <a:ea typeface="Lustria"/>
                <a:cs typeface="Lustria"/>
                <a:sym typeface="Lustria"/>
              </a:defRPr>
            </a:lvl9pPr>
          </a:lstStyle>
          <a:p>
            <a:endParaRPr/>
          </a:p>
        </p:txBody>
      </p:sp>
      <p:sp>
        <p:nvSpPr>
          <p:cNvPr id="12" name="Google Shape;12;p19"/>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B0BBBF"/>
                </a:solidFill>
                <a:latin typeface="Courgette"/>
                <a:ea typeface="Courgette"/>
                <a:cs typeface="Courgette"/>
                <a:sym typeface="Courgett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9pPr>
          </a:lstStyle>
          <a:p>
            <a:endParaRPr/>
          </a:p>
        </p:txBody>
      </p:sp>
      <p:sp>
        <p:nvSpPr>
          <p:cNvPr id="13" name="Google Shape;13;p19"/>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rgbClr val="B0BBBF"/>
                </a:solidFill>
                <a:latin typeface="Courgette"/>
                <a:ea typeface="Courgette"/>
                <a:cs typeface="Courgette"/>
                <a:sym typeface="Courgett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9pPr>
          </a:lstStyle>
          <a:p>
            <a:endParaRPr/>
          </a:p>
        </p:txBody>
      </p:sp>
      <p:sp>
        <p:nvSpPr>
          <p:cNvPr id="14" name="Google Shape;14;p19"/>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1"/>
          <p:cNvSpPr txBox="1">
            <a:spLocks noGrp="1"/>
          </p:cNvSpPr>
          <p:nvPr>
            <p:ph type="ctrTitle"/>
          </p:nvPr>
        </p:nvSpPr>
        <p:spPr>
          <a:xfrm>
            <a:off x="756357" y="745068"/>
            <a:ext cx="10634132" cy="2229028"/>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3F3F3F"/>
              </a:buClr>
              <a:buSzPts val="4400"/>
              <a:buFont typeface="Lustria"/>
              <a:buNone/>
            </a:pPr>
            <a:r>
              <a:rPr lang="fr-FR" sz="4400" dirty="0"/>
              <a:t>CONSEIL D’ETABLISSEMENT #3</a:t>
            </a:r>
            <a:br>
              <a:rPr lang="fr-FR" sz="4400" dirty="0"/>
            </a:br>
            <a:r>
              <a:rPr lang="fr-FR" sz="4400" dirty="0"/>
              <a:t>Début à : 16h25</a:t>
            </a:r>
            <a:endParaRPr sz="4400" i="1" dirty="0"/>
          </a:p>
        </p:txBody>
      </p:sp>
      <p:pic>
        <p:nvPicPr>
          <p:cNvPr id="201" name="Google Shape;201;p1"/>
          <p:cNvPicPr preferRelativeResize="0"/>
          <p:nvPr/>
        </p:nvPicPr>
        <p:blipFill rotWithShape="1">
          <a:blip r:embed="rId3">
            <a:alphaModFix/>
          </a:blip>
          <a:srcRect/>
          <a:stretch/>
        </p:blipFill>
        <p:spPr>
          <a:xfrm>
            <a:off x="5260495" y="3302502"/>
            <a:ext cx="1697999" cy="1727211"/>
          </a:xfrm>
          <a:prstGeom prst="rect">
            <a:avLst/>
          </a:prstGeom>
          <a:noFill/>
          <a:ln>
            <a:noFill/>
          </a:ln>
        </p:spPr>
      </p:pic>
      <p:pic>
        <p:nvPicPr>
          <p:cNvPr id="202" name="Google Shape;202;p1" descr="Capture d’écran 2018-08-01 à 14.54.31.png"/>
          <p:cNvPicPr preferRelativeResize="0"/>
          <p:nvPr/>
        </p:nvPicPr>
        <p:blipFill rotWithShape="1">
          <a:blip r:embed="rId4">
            <a:alphaModFix/>
          </a:blip>
          <a:srcRect/>
          <a:stretch/>
        </p:blipFill>
        <p:spPr>
          <a:xfrm>
            <a:off x="2686889" y="3731981"/>
            <a:ext cx="1860379" cy="998359"/>
          </a:xfrm>
          <a:prstGeom prst="rect">
            <a:avLst/>
          </a:prstGeom>
          <a:noFill/>
          <a:ln>
            <a:noFill/>
          </a:ln>
        </p:spPr>
      </p:pic>
      <p:pic>
        <p:nvPicPr>
          <p:cNvPr id="203" name="Google Shape;203;p1"/>
          <p:cNvPicPr preferRelativeResize="0"/>
          <p:nvPr/>
        </p:nvPicPr>
        <p:blipFill rotWithShape="1">
          <a:blip r:embed="rId5">
            <a:alphaModFix/>
          </a:blip>
          <a:srcRect/>
          <a:stretch/>
        </p:blipFill>
        <p:spPr>
          <a:xfrm>
            <a:off x="7179365" y="3715042"/>
            <a:ext cx="2445026" cy="79980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4"/>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3F3F3F"/>
              </a:buClr>
              <a:buSzPct val="41666"/>
              <a:buNone/>
            </a:pPr>
            <a:r>
              <a:rPr lang="fr-FR"/>
              <a:t>Désignation secrétaires et secrétaires adjoints de séance</a:t>
            </a:r>
            <a:endParaRPr/>
          </a:p>
        </p:txBody>
      </p:sp>
      <p:sp>
        <p:nvSpPr>
          <p:cNvPr id="209" name="Google Shape;209;p34"/>
          <p:cNvSpPr txBox="1">
            <a:spLocks noGrp="1"/>
          </p:cNvSpPr>
          <p:nvPr>
            <p:ph type="body" idx="1"/>
          </p:nvPr>
        </p:nvSpPr>
        <p:spPr>
          <a:xfrm>
            <a:off x="641024" y="2133601"/>
            <a:ext cx="10897384" cy="3931920"/>
          </a:xfrm>
          <a:prstGeom prst="rect">
            <a:avLst/>
          </a:prstGeom>
          <a:noFill/>
          <a:ln>
            <a:noFill/>
          </a:ln>
        </p:spPr>
        <p:txBody>
          <a:bodyPr spcFirstLastPara="1" wrap="square" lIns="91425" tIns="45700" rIns="91425" bIns="45700" anchor="t" anchorCtr="0">
            <a:normAutofit lnSpcReduction="10000"/>
          </a:bodyPr>
          <a:lstStyle/>
          <a:p>
            <a:pPr marL="457200" lvl="0" indent="-317182" algn="l" rtl="0">
              <a:lnSpc>
                <a:spcPct val="100000"/>
              </a:lnSpc>
              <a:spcBef>
                <a:spcPts val="2000"/>
              </a:spcBef>
              <a:spcAft>
                <a:spcPts val="0"/>
              </a:spcAft>
              <a:buSzPct val="75000"/>
              <a:buChar char="•"/>
            </a:pPr>
            <a:r>
              <a:rPr lang="fr-FR" dirty="0">
                <a:solidFill>
                  <a:schemeClr val="dk1"/>
                </a:solidFill>
                <a:latin typeface="Calibri"/>
                <a:ea typeface="Calibri"/>
                <a:cs typeface="Calibri"/>
                <a:sym typeface="Calibri"/>
              </a:rPr>
              <a:t>Quorum :   9 présents sur 12</a:t>
            </a:r>
            <a:endParaRPr dirty="0"/>
          </a:p>
          <a:p>
            <a:pPr marL="457200" lvl="0" indent="-317182" algn="l" rtl="0">
              <a:lnSpc>
                <a:spcPct val="100000"/>
              </a:lnSpc>
              <a:spcBef>
                <a:spcPts val="2000"/>
              </a:spcBef>
              <a:spcAft>
                <a:spcPts val="0"/>
              </a:spcAft>
              <a:buSzPct val="75000"/>
              <a:buChar char="•"/>
            </a:pPr>
            <a:r>
              <a:rPr lang="fr-FR" dirty="0">
                <a:solidFill>
                  <a:schemeClr val="dk1"/>
                </a:solidFill>
                <a:latin typeface="Calibri"/>
                <a:ea typeface="Calibri"/>
                <a:cs typeface="Calibri"/>
                <a:sym typeface="Calibri"/>
              </a:rPr>
              <a:t>Secrétaire : Mme Monthy</a:t>
            </a:r>
            <a:endParaRPr dirty="0"/>
          </a:p>
          <a:p>
            <a:pPr marL="457200" lvl="0" indent="-317182" algn="l" rtl="0">
              <a:lnSpc>
                <a:spcPct val="100000"/>
              </a:lnSpc>
              <a:spcBef>
                <a:spcPts val="2000"/>
              </a:spcBef>
              <a:spcAft>
                <a:spcPts val="0"/>
              </a:spcAft>
              <a:buSzPct val="75000"/>
              <a:buChar char="•"/>
            </a:pPr>
            <a:r>
              <a:rPr lang="fr-FR" dirty="0">
                <a:solidFill>
                  <a:schemeClr val="dk1"/>
                </a:solidFill>
                <a:latin typeface="Calibri"/>
                <a:ea typeface="Calibri"/>
                <a:cs typeface="Calibri"/>
                <a:sym typeface="Calibri"/>
              </a:rPr>
              <a:t>Secrétaire adjoint représentant des parents ( Personnel fois précédente) : Mme Amesbury</a:t>
            </a:r>
            <a:endParaRPr dirty="0"/>
          </a:p>
          <a:p>
            <a:pPr marL="114300" lvl="0" indent="0" algn="l" rtl="0">
              <a:lnSpc>
                <a:spcPct val="100000"/>
              </a:lnSpc>
              <a:spcBef>
                <a:spcPts val="2000"/>
              </a:spcBef>
              <a:spcAft>
                <a:spcPts val="0"/>
              </a:spcAft>
              <a:buSzPct val="75000"/>
              <a:buNone/>
            </a:pPr>
            <a:r>
              <a:rPr lang="fr-FR" dirty="0">
                <a:solidFill>
                  <a:schemeClr val="dk1"/>
                </a:solidFill>
                <a:latin typeface="Calibri"/>
                <a:ea typeface="Calibri"/>
                <a:cs typeface="Calibri"/>
                <a:sym typeface="Calibri"/>
              </a:rPr>
              <a:t>Remarque : Après son adoption, l</a:t>
            </a:r>
            <a:r>
              <a:rPr lang="fr-FR" b="0" i="0" u="none" strike="noStrike" dirty="0">
                <a:solidFill>
                  <a:schemeClr val="dk1"/>
                </a:solidFill>
                <a:latin typeface="Calibri"/>
                <a:ea typeface="Calibri"/>
                <a:cs typeface="Calibri"/>
                <a:sym typeface="Calibri"/>
              </a:rPr>
              <a:t>e procès-verbal sera transmis aux membres du conseil d’école et du conseil d’établissement et affiché à l’entrée de l’école pour une durée de quatre mois ainsi que sur le site internet. Les membres de la communauté éducative sont informés de la mise à disposition des procès-verbaux. </a:t>
            </a:r>
            <a:endParaRPr dirty="0">
              <a:solidFill>
                <a:schemeClr val="dk1"/>
              </a:solidFill>
              <a:latin typeface="Calibri"/>
              <a:ea typeface="Calibri"/>
              <a:cs typeface="Calibri"/>
              <a:sym typeface="Calibri"/>
            </a:endParaRPr>
          </a:p>
          <a:p>
            <a:pPr marL="114300" lvl="0" indent="0" algn="l" rtl="0">
              <a:lnSpc>
                <a:spcPct val="100000"/>
              </a:lnSpc>
              <a:spcBef>
                <a:spcPts val="2000"/>
              </a:spcBef>
              <a:spcAft>
                <a:spcPts val="0"/>
              </a:spcAft>
              <a:buSzPct val="75000"/>
              <a:buNone/>
            </a:pPr>
            <a:endParaRPr dirty="0">
              <a:solidFill>
                <a:schemeClr val="dk1"/>
              </a:solidFill>
              <a:latin typeface="Calibri"/>
              <a:ea typeface="Calibri"/>
              <a:cs typeface="Calibri"/>
              <a:sym typeface="Calibri"/>
            </a:endParaRPr>
          </a:p>
          <a:p>
            <a:pPr marL="457200" lvl="0" indent="-228600" algn="l" rtl="0">
              <a:lnSpc>
                <a:spcPct val="100000"/>
              </a:lnSpc>
              <a:spcBef>
                <a:spcPts val="2000"/>
              </a:spcBef>
              <a:spcAft>
                <a:spcPts val="0"/>
              </a:spcAft>
              <a:buSzPct val="75000"/>
              <a:buNone/>
            </a:pPr>
            <a:endParaRPr dirty="0">
              <a:solidFill>
                <a:schemeClr val="dk1"/>
              </a:solidFill>
              <a:latin typeface="Calibri"/>
              <a:ea typeface="Calibri"/>
              <a:cs typeface="Calibri"/>
              <a:sym typeface="Calibri"/>
            </a:endParaRPr>
          </a:p>
          <a:p>
            <a:pPr marL="457200" lvl="0" indent="-228600" algn="l" rtl="0">
              <a:lnSpc>
                <a:spcPct val="100000"/>
              </a:lnSpc>
              <a:spcBef>
                <a:spcPts val="2000"/>
              </a:spcBef>
              <a:spcAft>
                <a:spcPts val="0"/>
              </a:spcAft>
              <a:buSzPct val="75000"/>
              <a:buNone/>
            </a:pPr>
            <a:endParaRPr dirty="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3F3F3F"/>
              </a:buClr>
              <a:buSzPts val="4800"/>
              <a:buFont typeface="Lustria"/>
              <a:buNone/>
            </a:pPr>
            <a:r>
              <a:rPr lang="fr-FR" dirty="0"/>
              <a:t>Ordre du jour</a:t>
            </a:r>
            <a:endParaRPr dirty="0"/>
          </a:p>
        </p:txBody>
      </p:sp>
      <p:sp>
        <p:nvSpPr>
          <p:cNvPr id="3" name="ZoneTexte 2">
            <a:extLst>
              <a:ext uri="{FF2B5EF4-FFF2-40B4-BE49-F238E27FC236}">
                <a16:creationId xmlns:a16="http://schemas.microsoft.com/office/drawing/2014/main" id="{94885EB4-57DD-0C24-E398-771BE860806C}"/>
              </a:ext>
            </a:extLst>
          </p:cNvPr>
          <p:cNvSpPr txBox="1"/>
          <p:nvPr/>
        </p:nvSpPr>
        <p:spPr>
          <a:xfrm>
            <a:off x="707010" y="2158739"/>
            <a:ext cx="10785743" cy="2185214"/>
          </a:xfrm>
          <a:prstGeom prst="rect">
            <a:avLst/>
          </a:prstGeom>
          <a:noFill/>
        </p:spPr>
        <p:txBody>
          <a:bodyPr wrap="square">
            <a:spAutoFit/>
          </a:bodyPr>
          <a:lstStyle/>
          <a:p>
            <a:r>
              <a:rPr lang="fr-FR" sz="2800" dirty="0">
                <a:effectLst/>
                <a:latin typeface="Calibri" panose="020F0502020204030204" pitchFamily="34" charset="0"/>
                <a:ea typeface="Calibri" panose="020F0502020204030204" pitchFamily="34" charset="0"/>
              </a:rPr>
              <a:t>1. Approbation du procès verbal du 21/11/2023</a:t>
            </a:r>
          </a:p>
          <a:p>
            <a:r>
              <a:rPr lang="fr-FR" sz="2800" dirty="0">
                <a:effectLst/>
                <a:latin typeface="Calibri" panose="020F0502020204030204" pitchFamily="34" charset="0"/>
                <a:ea typeface="Calibri" panose="020F0502020204030204" pitchFamily="34" charset="0"/>
              </a:rPr>
              <a:t>2. Calendrier scolaire (pour vote)</a:t>
            </a:r>
          </a:p>
          <a:p>
            <a:r>
              <a:rPr lang="fr-FR" sz="2800" dirty="0">
                <a:effectLst/>
                <a:latin typeface="Calibri" panose="020F0502020204030204" pitchFamily="34" charset="0"/>
                <a:ea typeface="Calibri" panose="020F0502020204030204" pitchFamily="34" charset="0"/>
              </a:rPr>
              <a:t>3. Projets pédagogiques</a:t>
            </a:r>
          </a:p>
          <a:p>
            <a:r>
              <a:rPr lang="fr-FR" sz="2400" dirty="0">
                <a:latin typeface="+mj-lt"/>
              </a:rPr>
              <a:t>4.Bilans des instances tenues</a:t>
            </a:r>
          </a:p>
          <a:p>
            <a:r>
              <a:rPr lang="fr-FR" sz="2400" dirty="0">
                <a:effectLst/>
                <a:latin typeface="+mj-lt"/>
                <a:ea typeface="Calibri" panose="020F0502020204030204" pitchFamily="34" charset="0"/>
              </a:rPr>
              <a:t>5</a:t>
            </a:r>
            <a:r>
              <a:rPr lang="fr-FR" sz="2800" dirty="0">
                <a:effectLst/>
                <a:latin typeface="Calibri" panose="020F0502020204030204" pitchFamily="34" charset="0"/>
                <a:ea typeface="Calibri" panose="020F0502020204030204" pitchFamily="34" charset="0"/>
              </a:rPr>
              <a:t>. Questions diverses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3F3F3F"/>
              </a:buClr>
              <a:buSzPts val="4800"/>
              <a:buFont typeface="Calibri"/>
              <a:buNone/>
            </a:pPr>
            <a:r>
              <a:rPr lang="fr-FR" sz="4800" u="sng" dirty="0">
                <a:latin typeface="Calibri"/>
                <a:ea typeface="Calibri"/>
                <a:cs typeface="Calibri"/>
                <a:sym typeface="Calibri"/>
              </a:rPr>
              <a:t>1.Approbations</a:t>
            </a:r>
            <a:endParaRPr dirty="0"/>
          </a:p>
        </p:txBody>
      </p:sp>
      <p:sp>
        <p:nvSpPr>
          <p:cNvPr id="247" name="Google Shape;247;p3"/>
          <p:cNvSpPr txBox="1">
            <a:spLocks noGrp="1"/>
          </p:cNvSpPr>
          <p:nvPr>
            <p:ph type="body" idx="1"/>
          </p:nvPr>
        </p:nvSpPr>
        <p:spPr>
          <a:xfrm>
            <a:off x="672354" y="1783977"/>
            <a:ext cx="11099232" cy="4145484"/>
          </a:xfrm>
          <a:prstGeom prst="rect">
            <a:avLst/>
          </a:prstGeom>
          <a:noFill/>
          <a:ln>
            <a:noFill/>
          </a:ln>
        </p:spPr>
        <p:txBody>
          <a:bodyPr spcFirstLastPara="1" wrap="square" lIns="91425" tIns="45700" rIns="91425" bIns="45700" anchor="t" anchorCtr="0">
            <a:noAutofit/>
          </a:bodyPr>
          <a:lstStyle/>
          <a:p>
            <a:pPr marL="0" lvl="0" indent="0" algn="l" rtl="0">
              <a:lnSpc>
                <a:spcPct val="28571"/>
              </a:lnSpc>
              <a:spcBef>
                <a:spcPts val="0"/>
              </a:spcBef>
              <a:spcAft>
                <a:spcPts val="0"/>
              </a:spcAft>
              <a:buSzPts val="2800"/>
              <a:buNone/>
            </a:pPr>
            <a:endParaRPr sz="2800" dirty="0">
              <a:latin typeface="Calibri"/>
              <a:ea typeface="Calibri"/>
              <a:cs typeface="Calibri"/>
              <a:sym typeface="Calibri"/>
            </a:endParaRPr>
          </a:p>
          <a:p>
            <a:pPr marL="0" lvl="0" indent="0" algn="l" rtl="0">
              <a:lnSpc>
                <a:spcPct val="28571"/>
              </a:lnSpc>
              <a:spcBef>
                <a:spcPts val="2800"/>
              </a:spcBef>
              <a:spcAft>
                <a:spcPts val="0"/>
              </a:spcAft>
              <a:buSzPts val="2800"/>
              <a:buNone/>
            </a:pPr>
            <a:r>
              <a:rPr lang="fr-FR" sz="2800" b="1" dirty="0">
                <a:solidFill>
                  <a:srgbClr val="0070C0"/>
                </a:solidFill>
                <a:latin typeface="Calibri"/>
                <a:ea typeface="Calibri"/>
                <a:cs typeface="Calibri"/>
                <a:sym typeface="Calibri"/>
              </a:rPr>
              <a:t>Approbation du procès-verbal du conseil établissement du  21.11.2023, </a:t>
            </a:r>
          </a:p>
          <a:p>
            <a:pPr marL="0" lvl="0" indent="0" algn="l" rtl="0">
              <a:lnSpc>
                <a:spcPct val="28571"/>
              </a:lnSpc>
              <a:spcBef>
                <a:spcPts val="2800"/>
              </a:spcBef>
              <a:spcAft>
                <a:spcPts val="0"/>
              </a:spcAft>
              <a:buSzPts val="2800"/>
              <a:buNone/>
            </a:pPr>
            <a:r>
              <a:rPr lang="fr-FR" sz="2800" b="1" dirty="0">
                <a:solidFill>
                  <a:srgbClr val="0070C0"/>
                </a:solidFill>
                <a:latin typeface="Calibri"/>
                <a:ea typeface="Calibri"/>
                <a:cs typeface="Calibri"/>
                <a:sym typeface="Calibri"/>
              </a:rPr>
              <a:t>reportée</a:t>
            </a:r>
            <a:endParaRPr dirty="0"/>
          </a:p>
          <a:p>
            <a:pPr marL="0" lvl="0" indent="0" algn="l" rtl="0">
              <a:lnSpc>
                <a:spcPct val="28571"/>
              </a:lnSpc>
              <a:spcBef>
                <a:spcPts val="2800"/>
              </a:spcBef>
              <a:spcAft>
                <a:spcPts val="0"/>
              </a:spcAft>
              <a:buSzPts val="2800"/>
              <a:buNone/>
            </a:pPr>
            <a:endParaRPr sz="2800" dirty="0">
              <a:latin typeface="Calibri"/>
              <a:ea typeface="Calibri"/>
              <a:cs typeface="Calibri"/>
              <a:sym typeface="Calibri"/>
            </a:endParaRPr>
          </a:p>
          <a:p>
            <a:pPr marL="0" lvl="0" indent="0" algn="l" rtl="0">
              <a:lnSpc>
                <a:spcPct val="28571"/>
              </a:lnSpc>
              <a:spcBef>
                <a:spcPts val="2800"/>
              </a:spcBef>
              <a:spcAft>
                <a:spcPts val="0"/>
              </a:spcAft>
              <a:buSzPts val="2800"/>
              <a:buNone/>
            </a:pPr>
            <a:br>
              <a:rPr lang="fr-FR" sz="2800" dirty="0">
                <a:latin typeface="Calibri"/>
                <a:ea typeface="Calibri"/>
                <a:cs typeface="Calibri"/>
                <a:sym typeface="Calibri"/>
              </a:rPr>
            </a:br>
            <a:r>
              <a:rPr lang="fr-FR" sz="2800" dirty="0">
                <a:latin typeface="Calibri"/>
                <a:ea typeface="Calibri"/>
                <a:cs typeface="Calibri"/>
                <a:sym typeface="Calibri"/>
              </a:rPr>
              <a:t>POUR: 		CONTRE: 	      ABSTENTIONS:</a:t>
            </a:r>
          </a:p>
          <a:p>
            <a:pPr marL="0" lvl="0" indent="0" algn="l" rtl="0">
              <a:lnSpc>
                <a:spcPct val="28571"/>
              </a:lnSpc>
              <a:spcBef>
                <a:spcPts val="2800"/>
              </a:spcBef>
              <a:spcAft>
                <a:spcPts val="0"/>
              </a:spcAft>
              <a:buSzPts val="2800"/>
              <a:buNone/>
            </a:pPr>
            <a:endParaRPr lang="fr-FR" sz="2800" dirty="0">
              <a:latin typeface="Calibri"/>
              <a:ea typeface="Calibri"/>
              <a:cs typeface="Calibri"/>
              <a:sym typeface="Calibri"/>
            </a:endParaRPr>
          </a:p>
        </p:txBody>
      </p:sp>
    </p:spTree>
    <p:extLst>
      <p:ext uri="{BB962C8B-B14F-4D97-AF65-F5344CB8AC3E}">
        <p14:creationId xmlns:p14="http://schemas.microsoft.com/office/powerpoint/2010/main" val="2347678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g29b08199e3e_0_5"/>
          <p:cNvSpPr txBox="1">
            <a:spLocks noGrp="1"/>
          </p:cNvSpPr>
          <p:nvPr>
            <p:ph type="title"/>
          </p:nvPr>
        </p:nvSpPr>
        <p:spPr>
          <a:xfrm>
            <a:off x="1200151" y="244158"/>
            <a:ext cx="9793800" cy="1339800"/>
          </a:xfrm>
          <a:prstGeom prst="rect">
            <a:avLst/>
          </a:prstGeom>
          <a:noFill/>
          <a:ln>
            <a:noFill/>
          </a:ln>
        </p:spPr>
        <p:txBody>
          <a:bodyPr spcFirstLastPara="1" wrap="square" lIns="91425" tIns="45700" rIns="91425" bIns="45700" anchor="ctr" anchorCtr="0">
            <a:normAutofit/>
          </a:bodyPr>
          <a:lstStyle/>
          <a:p>
            <a:pPr marL="114300" lvl="0" algn="l" rtl="0">
              <a:lnSpc>
                <a:spcPct val="100000"/>
              </a:lnSpc>
              <a:spcBef>
                <a:spcPts val="2000"/>
              </a:spcBef>
              <a:spcAft>
                <a:spcPts val="0"/>
              </a:spcAft>
              <a:buSzPts val="1800"/>
            </a:pPr>
            <a:r>
              <a:rPr lang="fr-FR" sz="4800" b="0" i="0" u="none" strike="noStrike" dirty="0">
                <a:latin typeface="Calibri"/>
                <a:ea typeface="Calibri"/>
                <a:cs typeface="Calibri"/>
                <a:sym typeface="Calibri"/>
              </a:rPr>
              <a:t>2. Calendrier scolaire</a:t>
            </a:r>
            <a:r>
              <a:rPr lang="fr-FR" dirty="0">
                <a:latin typeface="Calibri"/>
                <a:ea typeface="Calibri"/>
                <a:cs typeface="Calibri"/>
                <a:sym typeface="Calibri"/>
              </a:rPr>
              <a:t> :</a:t>
            </a:r>
            <a:r>
              <a:rPr lang="fr-FR" sz="4800" b="0" i="0" u="none" strike="noStrike" dirty="0">
                <a:latin typeface="Calibri"/>
                <a:ea typeface="Calibri"/>
                <a:cs typeface="Calibri"/>
                <a:sym typeface="Calibri"/>
              </a:rPr>
              <a:t> proposition 1</a:t>
            </a:r>
          </a:p>
        </p:txBody>
      </p:sp>
      <p:sp>
        <p:nvSpPr>
          <p:cNvPr id="381" name="Google Shape;381;g29b08199e3e_0_5"/>
          <p:cNvSpPr txBox="1">
            <a:spLocks noGrp="1"/>
          </p:cNvSpPr>
          <p:nvPr>
            <p:ph type="body" idx="1"/>
          </p:nvPr>
        </p:nvSpPr>
        <p:spPr>
          <a:xfrm>
            <a:off x="610850" y="1645925"/>
            <a:ext cx="10383000" cy="4419600"/>
          </a:xfrm>
          <a:prstGeom prst="rect">
            <a:avLst/>
          </a:prstGeom>
          <a:noFill/>
          <a:ln>
            <a:noFill/>
          </a:ln>
        </p:spPr>
        <p:txBody>
          <a:bodyPr spcFirstLastPara="1" wrap="square" lIns="91425" tIns="45700" rIns="91425" bIns="45700" anchor="t" anchorCtr="0">
            <a:noAutofit/>
          </a:bodyPr>
          <a:lstStyle/>
          <a:p>
            <a:pPr marL="457200" lvl="0" indent="-228600" algn="l" rtl="0">
              <a:lnSpc>
                <a:spcPct val="90000"/>
              </a:lnSpc>
              <a:spcBef>
                <a:spcPts val="2000"/>
              </a:spcBef>
              <a:spcAft>
                <a:spcPts val="0"/>
              </a:spcAft>
              <a:buSzPts val="720"/>
              <a:buNone/>
            </a:pPr>
            <a:endParaRPr sz="1560"/>
          </a:p>
          <a:p>
            <a:pPr marL="457200" lvl="0" indent="-228600" algn="l" rtl="0">
              <a:lnSpc>
                <a:spcPct val="90000"/>
              </a:lnSpc>
              <a:spcBef>
                <a:spcPts val="2000"/>
              </a:spcBef>
              <a:spcAft>
                <a:spcPts val="0"/>
              </a:spcAft>
              <a:buSzPts val="720"/>
              <a:buNone/>
            </a:pPr>
            <a:endParaRPr sz="1060"/>
          </a:p>
        </p:txBody>
      </p:sp>
      <p:pic>
        <p:nvPicPr>
          <p:cNvPr id="2" name="Image 1">
            <a:extLst>
              <a:ext uri="{FF2B5EF4-FFF2-40B4-BE49-F238E27FC236}">
                <a16:creationId xmlns:a16="http://schemas.microsoft.com/office/drawing/2014/main" id="{33D7F6D2-9D73-D9F7-584A-B8B4EBFCC9FF}"/>
              </a:ext>
            </a:extLst>
          </p:cNvPr>
          <p:cNvPicPr>
            <a:picLocks noChangeAspect="1"/>
          </p:cNvPicPr>
          <p:nvPr/>
        </p:nvPicPr>
        <p:blipFill>
          <a:blip r:embed="rId3"/>
          <a:stretch>
            <a:fillRect/>
          </a:stretch>
        </p:blipFill>
        <p:spPr>
          <a:xfrm>
            <a:off x="398029" y="1645925"/>
            <a:ext cx="7483488" cy="5014395"/>
          </a:xfrm>
          <a:prstGeom prst="rect">
            <a:avLst/>
          </a:prstGeom>
        </p:spPr>
      </p:pic>
      <p:graphicFrame>
        <p:nvGraphicFramePr>
          <p:cNvPr id="3" name="Tableau 2">
            <a:extLst>
              <a:ext uri="{FF2B5EF4-FFF2-40B4-BE49-F238E27FC236}">
                <a16:creationId xmlns:a16="http://schemas.microsoft.com/office/drawing/2014/main" id="{B03DD9F6-7965-7B80-52B8-085BDC708279}"/>
              </a:ext>
            </a:extLst>
          </p:cNvPr>
          <p:cNvGraphicFramePr>
            <a:graphicFrameLocks noGrp="1"/>
          </p:cNvGraphicFramePr>
          <p:nvPr/>
        </p:nvGraphicFramePr>
        <p:xfrm>
          <a:off x="8092662" y="1885270"/>
          <a:ext cx="2654301" cy="1005840"/>
        </p:xfrm>
        <a:graphic>
          <a:graphicData uri="http://schemas.openxmlformats.org/drawingml/2006/table">
            <a:tbl>
              <a:tblPr/>
              <a:tblGrid>
                <a:gridCol w="1656001">
                  <a:extLst>
                    <a:ext uri="{9D8B030D-6E8A-4147-A177-3AD203B41FA5}">
                      <a16:colId xmlns:a16="http://schemas.microsoft.com/office/drawing/2014/main" val="3440547267"/>
                    </a:ext>
                  </a:extLst>
                </a:gridCol>
                <a:gridCol w="264256">
                  <a:extLst>
                    <a:ext uri="{9D8B030D-6E8A-4147-A177-3AD203B41FA5}">
                      <a16:colId xmlns:a16="http://schemas.microsoft.com/office/drawing/2014/main" val="3997861237"/>
                    </a:ext>
                  </a:extLst>
                </a:gridCol>
                <a:gridCol w="264256">
                  <a:extLst>
                    <a:ext uri="{9D8B030D-6E8A-4147-A177-3AD203B41FA5}">
                      <a16:colId xmlns:a16="http://schemas.microsoft.com/office/drawing/2014/main" val="1792880591"/>
                    </a:ext>
                  </a:extLst>
                </a:gridCol>
                <a:gridCol w="469788">
                  <a:extLst>
                    <a:ext uri="{9D8B030D-6E8A-4147-A177-3AD203B41FA5}">
                      <a16:colId xmlns:a16="http://schemas.microsoft.com/office/drawing/2014/main" val="623162175"/>
                    </a:ext>
                  </a:extLst>
                </a:gridCol>
              </a:tblGrid>
              <a:tr h="167640">
                <a:tc>
                  <a:txBody>
                    <a:bodyPr/>
                    <a:lstStyle/>
                    <a:p>
                      <a:pPr algn="ctr" fontAlgn="b"/>
                      <a:r>
                        <a:rPr lang="fr-FR" sz="1000" u="none" strike="noStrike">
                          <a:effectLst/>
                        </a:rPr>
                        <a:t>Période 1</a:t>
                      </a:r>
                      <a:endParaRPr lang="fr-FR" sz="1000" b="0" i="0" u="none" strike="noStrike">
                        <a:effectLst/>
                        <a:latin typeface="Arial" panose="020B0604020202020204" pitchFamily="34" charset="0"/>
                      </a:endParaRPr>
                    </a:p>
                  </a:txBody>
                  <a:tcPr marL="7620" marR="7620" marT="7620" marB="0" anchor="b">
                    <a:noFill/>
                  </a:tcPr>
                </a:tc>
                <a:tc>
                  <a:txBody>
                    <a:bodyPr/>
                    <a:lstStyle/>
                    <a:p>
                      <a:pPr algn="ctr" fontAlgn="b"/>
                      <a:r>
                        <a:rPr lang="fr-FR" sz="1000" u="none" strike="noStrike">
                          <a:effectLst/>
                        </a:rPr>
                        <a:t>8</a:t>
                      </a:r>
                      <a:endParaRPr lang="fr-FR" sz="1000" b="0" i="0" u="none" strike="noStrike">
                        <a:effectLst/>
                        <a:latin typeface="Arial" panose="020B0604020202020204" pitchFamily="34" charset="0"/>
                      </a:endParaRPr>
                    </a:p>
                  </a:txBody>
                  <a:tcPr marL="7620" marR="7620" marT="7620" marB="0" anchor="b">
                    <a:noFill/>
                  </a:tcPr>
                </a:tc>
                <a:tc>
                  <a:txBody>
                    <a:bodyPr/>
                    <a:lstStyle/>
                    <a:p>
                      <a:pPr algn="ctr" fontAlgn="b"/>
                      <a:endParaRPr lang="fr-FR" sz="1000" b="0" i="0" u="none" strike="noStrike">
                        <a:effectLst/>
                        <a:latin typeface="Arial" panose="020B0604020202020204" pitchFamily="34" charset="0"/>
                      </a:endParaRPr>
                    </a:p>
                  </a:txBody>
                  <a:tcPr marL="7620" marR="7620" marT="7620" marB="0" anchor="b">
                    <a:noFill/>
                  </a:tcPr>
                </a:tc>
                <a:tc>
                  <a:txBody>
                    <a:bodyPr/>
                    <a:lstStyle/>
                    <a:p>
                      <a:pPr algn="l" fontAlgn="b"/>
                      <a:r>
                        <a:rPr lang="fr-FR" sz="1000" u="none" strike="noStrike">
                          <a:effectLst/>
                        </a:rPr>
                        <a:t>sem</a:t>
                      </a:r>
                      <a:endParaRPr lang="fr-FR" sz="1000" b="0" i="0" u="none" strike="noStrike">
                        <a:effectLst/>
                        <a:latin typeface="Arial" panose="020B0604020202020204" pitchFamily="34" charset="0"/>
                      </a:endParaRPr>
                    </a:p>
                  </a:txBody>
                  <a:tcPr marL="7620" marR="7620" marT="7620" marB="0" anchor="b">
                    <a:noFill/>
                  </a:tcPr>
                </a:tc>
                <a:extLst>
                  <a:ext uri="{0D108BD9-81ED-4DB2-BD59-A6C34878D82A}">
                    <a16:rowId xmlns:a16="http://schemas.microsoft.com/office/drawing/2014/main" val="671977971"/>
                  </a:ext>
                </a:extLst>
              </a:tr>
              <a:tr h="167640">
                <a:tc>
                  <a:txBody>
                    <a:bodyPr/>
                    <a:lstStyle/>
                    <a:p>
                      <a:pPr algn="ctr" fontAlgn="b"/>
                      <a:r>
                        <a:rPr lang="fr-FR" sz="1000" u="none" strike="noStrike">
                          <a:effectLst/>
                        </a:rPr>
                        <a:t>Période 2</a:t>
                      </a:r>
                      <a:endParaRPr lang="fr-FR" sz="1000" b="0" i="0" u="none" strike="noStrike">
                        <a:solidFill>
                          <a:srgbClr val="000000"/>
                        </a:solidFill>
                        <a:effectLst/>
                        <a:latin typeface="Arial" panose="020B0604020202020204" pitchFamily="34" charset="0"/>
                      </a:endParaRPr>
                    </a:p>
                  </a:txBody>
                  <a:tcPr marL="7620" marR="7620" marT="7620" marB="0" anchor="b">
                    <a:noFill/>
                  </a:tcPr>
                </a:tc>
                <a:tc>
                  <a:txBody>
                    <a:bodyPr/>
                    <a:lstStyle/>
                    <a:p>
                      <a:pPr algn="ctr" fontAlgn="b"/>
                      <a:r>
                        <a:rPr lang="fr-FR" sz="1000" u="none" strike="noStrike">
                          <a:effectLst/>
                        </a:rPr>
                        <a:t>7</a:t>
                      </a:r>
                      <a:endParaRPr lang="fr-FR" sz="1000" b="0" i="0" u="none" strike="noStrike">
                        <a:effectLst/>
                        <a:latin typeface="Arial" panose="020B0604020202020204" pitchFamily="34" charset="0"/>
                      </a:endParaRPr>
                    </a:p>
                  </a:txBody>
                  <a:tcPr marL="7620" marR="7620" marT="7620" marB="0" anchor="b">
                    <a:noFill/>
                  </a:tcPr>
                </a:tc>
                <a:tc>
                  <a:txBody>
                    <a:bodyPr/>
                    <a:lstStyle/>
                    <a:p>
                      <a:pPr algn="ctr" fontAlgn="b"/>
                      <a:endParaRPr lang="fr-FR" sz="1000" b="0" i="0" u="none" strike="noStrike">
                        <a:effectLst/>
                        <a:latin typeface="Arial" panose="020B0604020202020204" pitchFamily="34" charset="0"/>
                      </a:endParaRPr>
                    </a:p>
                  </a:txBody>
                  <a:tcPr marL="7620" marR="7620" marT="7620" marB="0" anchor="b">
                    <a:noFill/>
                  </a:tcPr>
                </a:tc>
                <a:tc>
                  <a:txBody>
                    <a:bodyPr/>
                    <a:lstStyle/>
                    <a:p>
                      <a:pPr algn="l" fontAlgn="b"/>
                      <a:r>
                        <a:rPr lang="fr-FR" sz="1000" u="none" strike="noStrike">
                          <a:effectLst/>
                        </a:rPr>
                        <a:t>sem</a:t>
                      </a:r>
                      <a:endParaRPr lang="fr-FR" sz="1000" b="0" i="0" u="none" strike="noStrike">
                        <a:effectLst/>
                        <a:latin typeface="Arial" panose="020B0604020202020204" pitchFamily="34" charset="0"/>
                      </a:endParaRPr>
                    </a:p>
                  </a:txBody>
                  <a:tcPr marL="7620" marR="7620" marT="7620" marB="0" anchor="b">
                    <a:noFill/>
                  </a:tcPr>
                </a:tc>
                <a:extLst>
                  <a:ext uri="{0D108BD9-81ED-4DB2-BD59-A6C34878D82A}">
                    <a16:rowId xmlns:a16="http://schemas.microsoft.com/office/drawing/2014/main" val="3113572137"/>
                  </a:ext>
                </a:extLst>
              </a:tr>
              <a:tr h="167640">
                <a:tc>
                  <a:txBody>
                    <a:bodyPr/>
                    <a:lstStyle/>
                    <a:p>
                      <a:pPr algn="ctr" fontAlgn="b"/>
                      <a:r>
                        <a:rPr lang="fr-FR" sz="1000" u="none" strike="noStrike">
                          <a:effectLst/>
                        </a:rPr>
                        <a:t>Période 3</a:t>
                      </a:r>
                      <a:endParaRPr lang="fr-FR" sz="1000" b="0" i="0" u="none" strike="noStrike">
                        <a:solidFill>
                          <a:srgbClr val="000000"/>
                        </a:solidFill>
                        <a:effectLst/>
                        <a:latin typeface="Arial" panose="020B0604020202020204" pitchFamily="34" charset="0"/>
                      </a:endParaRPr>
                    </a:p>
                  </a:txBody>
                  <a:tcPr marL="7620" marR="7620" marT="7620" marB="0" anchor="b">
                    <a:noFill/>
                  </a:tcPr>
                </a:tc>
                <a:tc>
                  <a:txBody>
                    <a:bodyPr/>
                    <a:lstStyle/>
                    <a:p>
                      <a:pPr algn="ctr" fontAlgn="b"/>
                      <a:r>
                        <a:rPr lang="fr-FR" sz="1000" u="none" strike="noStrike">
                          <a:effectLst/>
                        </a:rPr>
                        <a:t>7</a:t>
                      </a:r>
                      <a:endParaRPr lang="fr-FR" sz="1000" b="0" i="0" u="none" strike="noStrike">
                        <a:effectLst/>
                        <a:latin typeface="Arial" panose="020B0604020202020204" pitchFamily="34" charset="0"/>
                      </a:endParaRPr>
                    </a:p>
                  </a:txBody>
                  <a:tcPr marL="7620" marR="7620" marT="7620" marB="0" anchor="b">
                    <a:noFill/>
                  </a:tcPr>
                </a:tc>
                <a:tc>
                  <a:txBody>
                    <a:bodyPr/>
                    <a:lstStyle/>
                    <a:p>
                      <a:pPr algn="ctr" fontAlgn="b"/>
                      <a:endParaRPr lang="fr-FR" sz="1000" b="0" i="0" u="none" strike="noStrike">
                        <a:effectLst/>
                        <a:latin typeface="Arial" panose="020B0604020202020204" pitchFamily="34" charset="0"/>
                      </a:endParaRPr>
                    </a:p>
                  </a:txBody>
                  <a:tcPr marL="7620" marR="7620" marT="7620" marB="0" anchor="b">
                    <a:noFill/>
                  </a:tcPr>
                </a:tc>
                <a:tc>
                  <a:txBody>
                    <a:bodyPr/>
                    <a:lstStyle/>
                    <a:p>
                      <a:pPr algn="l" fontAlgn="b"/>
                      <a:r>
                        <a:rPr lang="fr-FR" sz="1000" u="none" strike="noStrike">
                          <a:effectLst/>
                        </a:rPr>
                        <a:t>sem</a:t>
                      </a:r>
                      <a:endParaRPr lang="fr-FR" sz="1000" b="0" i="0" u="none" strike="noStrike">
                        <a:effectLst/>
                        <a:latin typeface="Arial" panose="020B0604020202020204" pitchFamily="34" charset="0"/>
                      </a:endParaRPr>
                    </a:p>
                  </a:txBody>
                  <a:tcPr marL="7620" marR="7620" marT="7620" marB="0" anchor="b">
                    <a:noFill/>
                  </a:tcPr>
                </a:tc>
                <a:extLst>
                  <a:ext uri="{0D108BD9-81ED-4DB2-BD59-A6C34878D82A}">
                    <a16:rowId xmlns:a16="http://schemas.microsoft.com/office/drawing/2014/main" val="261289216"/>
                  </a:ext>
                </a:extLst>
              </a:tr>
              <a:tr h="167640">
                <a:tc>
                  <a:txBody>
                    <a:bodyPr/>
                    <a:lstStyle/>
                    <a:p>
                      <a:pPr algn="ctr" fontAlgn="b"/>
                      <a:r>
                        <a:rPr lang="fr-FR" sz="1000" u="none" strike="noStrike">
                          <a:effectLst/>
                        </a:rPr>
                        <a:t>Période 4</a:t>
                      </a:r>
                      <a:endParaRPr lang="fr-FR" sz="1000" b="0" i="0" u="none" strike="noStrike">
                        <a:solidFill>
                          <a:srgbClr val="000000"/>
                        </a:solidFill>
                        <a:effectLst/>
                        <a:latin typeface="Arial" panose="020B0604020202020204" pitchFamily="34" charset="0"/>
                      </a:endParaRPr>
                    </a:p>
                  </a:txBody>
                  <a:tcPr marL="7620" marR="7620" marT="7620" marB="0" anchor="b">
                    <a:noFill/>
                  </a:tcPr>
                </a:tc>
                <a:tc>
                  <a:txBody>
                    <a:bodyPr/>
                    <a:lstStyle/>
                    <a:p>
                      <a:pPr algn="ctr" fontAlgn="b"/>
                      <a:r>
                        <a:rPr lang="fr-FR" sz="1000" u="none" strike="noStrike">
                          <a:effectLst/>
                        </a:rPr>
                        <a:t>7</a:t>
                      </a:r>
                      <a:endParaRPr lang="fr-FR" sz="1000" b="0" i="0" u="none" strike="noStrike">
                        <a:effectLst/>
                        <a:latin typeface="Arial" panose="020B0604020202020204" pitchFamily="34" charset="0"/>
                      </a:endParaRPr>
                    </a:p>
                  </a:txBody>
                  <a:tcPr marL="7620" marR="7620" marT="7620" marB="0" anchor="b">
                    <a:noFill/>
                  </a:tcPr>
                </a:tc>
                <a:tc>
                  <a:txBody>
                    <a:bodyPr/>
                    <a:lstStyle/>
                    <a:p>
                      <a:pPr algn="ctr" fontAlgn="b"/>
                      <a:endParaRPr lang="fr-FR" sz="1000" b="0" i="0" u="none" strike="noStrike">
                        <a:effectLst/>
                        <a:latin typeface="Arial" panose="020B0604020202020204" pitchFamily="34" charset="0"/>
                      </a:endParaRPr>
                    </a:p>
                  </a:txBody>
                  <a:tcPr marL="7620" marR="7620" marT="7620" marB="0" anchor="b">
                    <a:noFill/>
                  </a:tcPr>
                </a:tc>
                <a:tc>
                  <a:txBody>
                    <a:bodyPr/>
                    <a:lstStyle/>
                    <a:p>
                      <a:pPr algn="l" fontAlgn="b"/>
                      <a:r>
                        <a:rPr lang="fr-FR" sz="1000" u="none" strike="noStrike">
                          <a:effectLst/>
                        </a:rPr>
                        <a:t>sem</a:t>
                      </a:r>
                      <a:endParaRPr lang="fr-FR" sz="1000" b="0" i="0" u="none" strike="noStrike">
                        <a:effectLst/>
                        <a:latin typeface="Arial" panose="020B0604020202020204" pitchFamily="34" charset="0"/>
                      </a:endParaRPr>
                    </a:p>
                  </a:txBody>
                  <a:tcPr marL="7620" marR="7620" marT="7620" marB="0" anchor="b">
                    <a:noFill/>
                  </a:tcPr>
                </a:tc>
                <a:extLst>
                  <a:ext uri="{0D108BD9-81ED-4DB2-BD59-A6C34878D82A}">
                    <a16:rowId xmlns:a16="http://schemas.microsoft.com/office/drawing/2014/main" val="2429566566"/>
                  </a:ext>
                </a:extLst>
              </a:tr>
              <a:tr h="167640">
                <a:tc>
                  <a:txBody>
                    <a:bodyPr/>
                    <a:lstStyle/>
                    <a:p>
                      <a:pPr algn="ctr" fontAlgn="b"/>
                      <a:r>
                        <a:rPr lang="fr-FR" sz="1000" u="none" strike="noStrike">
                          <a:effectLst/>
                        </a:rPr>
                        <a:t>Période 5</a:t>
                      </a:r>
                      <a:endParaRPr lang="fr-FR" sz="1000" b="0" i="0" u="none" strike="noStrike">
                        <a:effectLst/>
                        <a:latin typeface="Arial" panose="020B0604020202020204" pitchFamily="34" charset="0"/>
                      </a:endParaRPr>
                    </a:p>
                  </a:txBody>
                  <a:tcPr marL="7620" marR="7620" marT="7620" marB="0" anchor="b">
                    <a:noFill/>
                  </a:tcPr>
                </a:tc>
                <a:tc>
                  <a:txBody>
                    <a:bodyPr/>
                    <a:lstStyle/>
                    <a:p>
                      <a:pPr algn="ctr" fontAlgn="b"/>
                      <a:r>
                        <a:rPr lang="fr-FR" sz="1000" u="none" strike="noStrike">
                          <a:effectLst/>
                        </a:rPr>
                        <a:t>7</a:t>
                      </a:r>
                      <a:endParaRPr lang="fr-FR" sz="1000" b="0" i="0" u="none" strike="noStrike">
                        <a:effectLst/>
                        <a:latin typeface="Arial" panose="020B0604020202020204" pitchFamily="34" charset="0"/>
                      </a:endParaRPr>
                    </a:p>
                  </a:txBody>
                  <a:tcPr marL="7620" marR="7620" marT="7620" marB="0" anchor="b">
                    <a:noFill/>
                  </a:tcPr>
                </a:tc>
                <a:tc>
                  <a:txBody>
                    <a:bodyPr/>
                    <a:lstStyle/>
                    <a:p>
                      <a:pPr algn="ctr" fontAlgn="b"/>
                      <a:endParaRPr lang="fr-FR" sz="1000" b="0" i="0" u="none" strike="noStrike">
                        <a:effectLst/>
                        <a:latin typeface="Arial" panose="020B0604020202020204" pitchFamily="34" charset="0"/>
                      </a:endParaRPr>
                    </a:p>
                  </a:txBody>
                  <a:tcPr marL="7620" marR="7620" marT="7620" marB="0" anchor="b">
                    <a:noFill/>
                  </a:tcPr>
                </a:tc>
                <a:tc>
                  <a:txBody>
                    <a:bodyPr/>
                    <a:lstStyle/>
                    <a:p>
                      <a:pPr algn="l" fontAlgn="b"/>
                      <a:r>
                        <a:rPr lang="fr-FR" sz="1000" u="none" strike="noStrike">
                          <a:effectLst/>
                        </a:rPr>
                        <a:t>sem</a:t>
                      </a:r>
                      <a:endParaRPr lang="fr-FR" sz="1000" b="0" i="0" u="none" strike="noStrike">
                        <a:effectLst/>
                        <a:latin typeface="Arial" panose="020B0604020202020204" pitchFamily="34" charset="0"/>
                      </a:endParaRPr>
                    </a:p>
                  </a:txBody>
                  <a:tcPr marL="7620" marR="7620" marT="7620" marB="0" anchor="b">
                    <a:noFill/>
                  </a:tcPr>
                </a:tc>
                <a:extLst>
                  <a:ext uri="{0D108BD9-81ED-4DB2-BD59-A6C34878D82A}">
                    <a16:rowId xmlns:a16="http://schemas.microsoft.com/office/drawing/2014/main" val="670566945"/>
                  </a:ext>
                </a:extLst>
              </a:tr>
              <a:tr h="167640">
                <a:tc>
                  <a:txBody>
                    <a:bodyPr/>
                    <a:lstStyle/>
                    <a:p>
                      <a:pPr algn="ctr" fontAlgn="b"/>
                      <a:endParaRPr lang="fr-FR" sz="1000" b="0" i="0" u="none" strike="noStrike">
                        <a:effectLst/>
                        <a:latin typeface="Arial" panose="020B0604020202020204" pitchFamily="34" charset="0"/>
                      </a:endParaRPr>
                    </a:p>
                  </a:txBody>
                  <a:tcPr marL="7620" marR="7620" marT="7620" marB="0" anchor="b">
                    <a:noFill/>
                  </a:tcPr>
                </a:tc>
                <a:tc>
                  <a:txBody>
                    <a:bodyPr/>
                    <a:lstStyle/>
                    <a:p>
                      <a:pPr algn="ctr" fontAlgn="b"/>
                      <a:r>
                        <a:rPr lang="fr-FR" sz="1000" b="0" i="0" u="none" strike="noStrike" dirty="0">
                          <a:effectLst/>
                          <a:latin typeface="Arial" panose="020B0604020202020204" pitchFamily="34" charset="0"/>
                        </a:rPr>
                        <a:t>36</a:t>
                      </a:r>
                    </a:p>
                  </a:txBody>
                  <a:tcPr marL="7620" marR="7620" marT="7620" marB="0" anchor="b">
                    <a:noFill/>
                  </a:tcPr>
                </a:tc>
                <a:tc>
                  <a:txBody>
                    <a:bodyPr/>
                    <a:lstStyle/>
                    <a:p>
                      <a:pPr algn="ctr" fontAlgn="b"/>
                      <a:endParaRPr lang="fr-FR" sz="1000" b="0" i="0" u="none" strike="noStrike">
                        <a:effectLst/>
                        <a:latin typeface="Arial" panose="020B0604020202020204" pitchFamily="34" charset="0"/>
                      </a:endParaRPr>
                    </a:p>
                  </a:txBody>
                  <a:tcPr marL="7620" marR="7620" marT="7620" marB="0" anchor="b">
                    <a:noFill/>
                  </a:tcPr>
                </a:tc>
                <a:tc>
                  <a:txBody>
                    <a:bodyPr/>
                    <a:lstStyle/>
                    <a:p>
                      <a:pPr algn="l" fontAlgn="b"/>
                      <a:endParaRPr lang="fr-FR" sz="1000" b="0" i="0" u="none" strike="noStrike" dirty="0">
                        <a:effectLst/>
                        <a:latin typeface="Arial" panose="020B0604020202020204" pitchFamily="34" charset="0"/>
                      </a:endParaRPr>
                    </a:p>
                  </a:txBody>
                  <a:tcPr marL="7620" marR="7620" marT="7620" marB="0" anchor="b">
                    <a:noFill/>
                  </a:tcPr>
                </a:tc>
                <a:extLst>
                  <a:ext uri="{0D108BD9-81ED-4DB2-BD59-A6C34878D82A}">
                    <a16:rowId xmlns:a16="http://schemas.microsoft.com/office/drawing/2014/main" val="2058435919"/>
                  </a:ext>
                </a:extLst>
              </a:tr>
            </a:tbl>
          </a:graphicData>
        </a:graphic>
      </p:graphicFrame>
      <p:sp>
        <p:nvSpPr>
          <p:cNvPr id="4" name="ZoneTexte 3">
            <a:extLst>
              <a:ext uri="{FF2B5EF4-FFF2-40B4-BE49-F238E27FC236}">
                <a16:creationId xmlns:a16="http://schemas.microsoft.com/office/drawing/2014/main" id="{6407D601-C160-84EE-5BCE-AEF08EE15C4C}"/>
              </a:ext>
            </a:extLst>
          </p:cNvPr>
          <p:cNvSpPr txBox="1"/>
          <p:nvPr/>
        </p:nvSpPr>
        <p:spPr>
          <a:xfrm>
            <a:off x="8092662" y="3325906"/>
            <a:ext cx="3488488" cy="954107"/>
          </a:xfrm>
          <a:prstGeom prst="rect">
            <a:avLst/>
          </a:prstGeom>
          <a:noFill/>
        </p:spPr>
        <p:txBody>
          <a:bodyPr wrap="square" rtlCol="0">
            <a:spAutoFit/>
          </a:bodyPr>
          <a:lstStyle/>
          <a:p>
            <a:r>
              <a:rPr lang="fr-FR" dirty="0"/>
              <a:t>Spécificités :</a:t>
            </a:r>
          </a:p>
          <a:p>
            <a:r>
              <a:rPr lang="fr-FR" dirty="0"/>
              <a:t>3 semaines à Noël</a:t>
            </a:r>
          </a:p>
          <a:p>
            <a:r>
              <a:rPr lang="fr-FR" dirty="0"/>
              <a:t>Printemps : une semaine avec 1 jour isolé lundi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g29b08199e3e_0_5"/>
          <p:cNvSpPr txBox="1">
            <a:spLocks noGrp="1"/>
          </p:cNvSpPr>
          <p:nvPr>
            <p:ph type="title"/>
          </p:nvPr>
        </p:nvSpPr>
        <p:spPr>
          <a:xfrm>
            <a:off x="1200151" y="244158"/>
            <a:ext cx="9793800" cy="1339800"/>
          </a:xfrm>
          <a:prstGeom prst="rect">
            <a:avLst/>
          </a:prstGeom>
          <a:noFill/>
          <a:ln>
            <a:noFill/>
          </a:ln>
        </p:spPr>
        <p:txBody>
          <a:bodyPr spcFirstLastPara="1" wrap="square" lIns="91425" tIns="45700" rIns="91425" bIns="45700" anchor="ctr" anchorCtr="0">
            <a:normAutofit/>
          </a:bodyPr>
          <a:lstStyle/>
          <a:p>
            <a:pPr marL="114300" lvl="0" algn="l" rtl="0">
              <a:lnSpc>
                <a:spcPct val="100000"/>
              </a:lnSpc>
              <a:spcBef>
                <a:spcPts val="2000"/>
              </a:spcBef>
              <a:spcAft>
                <a:spcPts val="0"/>
              </a:spcAft>
              <a:buSzPts val="1800"/>
            </a:pPr>
            <a:r>
              <a:rPr lang="fr-FR" sz="4800" b="0" i="0" u="none" strike="noStrike" dirty="0">
                <a:latin typeface="Calibri"/>
                <a:ea typeface="Calibri"/>
                <a:cs typeface="Calibri"/>
                <a:sym typeface="Calibri"/>
              </a:rPr>
              <a:t>2. Calendrier scolaire</a:t>
            </a:r>
            <a:r>
              <a:rPr lang="fr-FR" dirty="0">
                <a:latin typeface="Calibri"/>
                <a:ea typeface="Calibri"/>
                <a:cs typeface="Calibri"/>
                <a:sym typeface="Calibri"/>
              </a:rPr>
              <a:t> :</a:t>
            </a:r>
            <a:r>
              <a:rPr lang="fr-FR" sz="4800" b="0" i="0" u="none" strike="noStrike" dirty="0">
                <a:latin typeface="Calibri"/>
                <a:ea typeface="Calibri"/>
                <a:cs typeface="Calibri"/>
                <a:sym typeface="Calibri"/>
              </a:rPr>
              <a:t> proposition 2</a:t>
            </a:r>
          </a:p>
        </p:txBody>
      </p:sp>
      <p:sp>
        <p:nvSpPr>
          <p:cNvPr id="381" name="Google Shape;381;g29b08199e3e_0_5"/>
          <p:cNvSpPr txBox="1">
            <a:spLocks noGrp="1"/>
          </p:cNvSpPr>
          <p:nvPr>
            <p:ph type="body" idx="1"/>
          </p:nvPr>
        </p:nvSpPr>
        <p:spPr>
          <a:xfrm>
            <a:off x="610850" y="1645925"/>
            <a:ext cx="10383000" cy="4419600"/>
          </a:xfrm>
          <a:prstGeom prst="rect">
            <a:avLst/>
          </a:prstGeom>
          <a:noFill/>
          <a:ln>
            <a:noFill/>
          </a:ln>
        </p:spPr>
        <p:txBody>
          <a:bodyPr spcFirstLastPara="1" wrap="square" lIns="91425" tIns="45700" rIns="91425" bIns="45700" anchor="t" anchorCtr="0">
            <a:noAutofit/>
          </a:bodyPr>
          <a:lstStyle/>
          <a:p>
            <a:pPr marL="457200" lvl="0" indent="-228600" algn="l" rtl="0">
              <a:lnSpc>
                <a:spcPct val="90000"/>
              </a:lnSpc>
              <a:spcBef>
                <a:spcPts val="2000"/>
              </a:spcBef>
              <a:spcAft>
                <a:spcPts val="0"/>
              </a:spcAft>
              <a:buSzPts val="720"/>
              <a:buNone/>
            </a:pPr>
            <a:endParaRPr sz="1560"/>
          </a:p>
          <a:p>
            <a:pPr marL="457200" lvl="0" indent="-228600" algn="l" rtl="0">
              <a:lnSpc>
                <a:spcPct val="90000"/>
              </a:lnSpc>
              <a:spcBef>
                <a:spcPts val="2000"/>
              </a:spcBef>
              <a:spcAft>
                <a:spcPts val="0"/>
              </a:spcAft>
              <a:buSzPts val="720"/>
              <a:buNone/>
            </a:pPr>
            <a:endParaRPr sz="1060"/>
          </a:p>
        </p:txBody>
      </p:sp>
      <p:graphicFrame>
        <p:nvGraphicFramePr>
          <p:cNvPr id="3" name="Tableau 2">
            <a:extLst>
              <a:ext uri="{FF2B5EF4-FFF2-40B4-BE49-F238E27FC236}">
                <a16:creationId xmlns:a16="http://schemas.microsoft.com/office/drawing/2014/main" id="{B03DD9F6-7965-7B80-52B8-085BDC708279}"/>
              </a:ext>
            </a:extLst>
          </p:cNvPr>
          <p:cNvGraphicFramePr>
            <a:graphicFrameLocks noGrp="1"/>
          </p:cNvGraphicFramePr>
          <p:nvPr/>
        </p:nvGraphicFramePr>
        <p:xfrm>
          <a:off x="9350188" y="1846622"/>
          <a:ext cx="2206692" cy="1005840"/>
        </p:xfrm>
        <a:graphic>
          <a:graphicData uri="http://schemas.openxmlformats.org/drawingml/2006/table">
            <a:tbl>
              <a:tblPr/>
              <a:tblGrid>
                <a:gridCol w="1376741">
                  <a:extLst>
                    <a:ext uri="{9D8B030D-6E8A-4147-A177-3AD203B41FA5}">
                      <a16:colId xmlns:a16="http://schemas.microsoft.com/office/drawing/2014/main" val="3440547267"/>
                    </a:ext>
                  </a:extLst>
                </a:gridCol>
                <a:gridCol w="219693">
                  <a:extLst>
                    <a:ext uri="{9D8B030D-6E8A-4147-A177-3AD203B41FA5}">
                      <a16:colId xmlns:a16="http://schemas.microsoft.com/office/drawing/2014/main" val="3997861237"/>
                    </a:ext>
                  </a:extLst>
                </a:gridCol>
                <a:gridCol w="219693">
                  <a:extLst>
                    <a:ext uri="{9D8B030D-6E8A-4147-A177-3AD203B41FA5}">
                      <a16:colId xmlns:a16="http://schemas.microsoft.com/office/drawing/2014/main" val="1792880591"/>
                    </a:ext>
                  </a:extLst>
                </a:gridCol>
                <a:gridCol w="390565">
                  <a:extLst>
                    <a:ext uri="{9D8B030D-6E8A-4147-A177-3AD203B41FA5}">
                      <a16:colId xmlns:a16="http://schemas.microsoft.com/office/drawing/2014/main" val="623162175"/>
                    </a:ext>
                  </a:extLst>
                </a:gridCol>
              </a:tblGrid>
              <a:tr h="167640">
                <a:tc>
                  <a:txBody>
                    <a:bodyPr/>
                    <a:lstStyle/>
                    <a:p>
                      <a:pPr algn="ctr" fontAlgn="b"/>
                      <a:r>
                        <a:rPr lang="fr-FR" sz="1000" u="none" strike="noStrike">
                          <a:effectLst/>
                        </a:rPr>
                        <a:t>Période 1</a:t>
                      </a:r>
                      <a:endParaRPr lang="fr-FR" sz="1000" b="0" i="0" u="none" strike="noStrike">
                        <a:effectLst/>
                        <a:latin typeface="Arial" panose="020B0604020202020204" pitchFamily="34" charset="0"/>
                      </a:endParaRPr>
                    </a:p>
                  </a:txBody>
                  <a:tcPr marL="7620" marR="7620" marT="7620" marB="0" anchor="b">
                    <a:noFill/>
                  </a:tcPr>
                </a:tc>
                <a:tc>
                  <a:txBody>
                    <a:bodyPr/>
                    <a:lstStyle/>
                    <a:p>
                      <a:pPr algn="ctr" fontAlgn="b"/>
                      <a:r>
                        <a:rPr lang="fr-FR" sz="1000" u="none" strike="noStrike">
                          <a:effectLst/>
                        </a:rPr>
                        <a:t>8</a:t>
                      </a:r>
                      <a:endParaRPr lang="fr-FR" sz="1000" b="0" i="0" u="none" strike="noStrike">
                        <a:effectLst/>
                        <a:latin typeface="Arial" panose="020B0604020202020204" pitchFamily="34" charset="0"/>
                      </a:endParaRPr>
                    </a:p>
                  </a:txBody>
                  <a:tcPr marL="7620" marR="7620" marT="7620" marB="0" anchor="b">
                    <a:noFill/>
                  </a:tcPr>
                </a:tc>
                <a:tc>
                  <a:txBody>
                    <a:bodyPr/>
                    <a:lstStyle/>
                    <a:p>
                      <a:pPr algn="ctr" fontAlgn="b"/>
                      <a:endParaRPr lang="fr-FR" sz="1000" b="0" i="0" u="none" strike="noStrike">
                        <a:effectLst/>
                        <a:latin typeface="Arial" panose="020B0604020202020204" pitchFamily="34" charset="0"/>
                      </a:endParaRPr>
                    </a:p>
                  </a:txBody>
                  <a:tcPr marL="7620" marR="7620" marT="7620" marB="0" anchor="b">
                    <a:noFill/>
                  </a:tcPr>
                </a:tc>
                <a:tc>
                  <a:txBody>
                    <a:bodyPr/>
                    <a:lstStyle/>
                    <a:p>
                      <a:pPr algn="l" fontAlgn="b"/>
                      <a:r>
                        <a:rPr lang="fr-FR" sz="1000" u="none" strike="noStrike">
                          <a:effectLst/>
                        </a:rPr>
                        <a:t>sem</a:t>
                      </a:r>
                      <a:endParaRPr lang="fr-FR" sz="1000" b="0" i="0" u="none" strike="noStrike">
                        <a:effectLst/>
                        <a:latin typeface="Arial" panose="020B0604020202020204" pitchFamily="34" charset="0"/>
                      </a:endParaRPr>
                    </a:p>
                  </a:txBody>
                  <a:tcPr marL="7620" marR="7620" marT="7620" marB="0" anchor="b">
                    <a:noFill/>
                  </a:tcPr>
                </a:tc>
                <a:extLst>
                  <a:ext uri="{0D108BD9-81ED-4DB2-BD59-A6C34878D82A}">
                    <a16:rowId xmlns:a16="http://schemas.microsoft.com/office/drawing/2014/main" val="671977971"/>
                  </a:ext>
                </a:extLst>
              </a:tr>
              <a:tr h="167640">
                <a:tc>
                  <a:txBody>
                    <a:bodyPr/>
                    <a:lstStyle/>
                    <a:p>
                      <a:pPr algn="ctr" fontAlgn="b"/>
                      <a:r>
                        <a:rPr lang="fr-FR" sz="1000" u="none" strike="noStrike">
                          <a:effectLst/>
                        </a:rPr>
                        <a:t>Période 2</a:t>
                      </a:r>
                      <a:endParaRPr lang="fr-FR" sz="1000" b="0" i="0" u="none" strike="noStrike">
                        <a:solidFill>
                          <a:srgbClr val="000000"/>
                        </a:solidFill>
                        <a:effectLst/>
                        <a:latin typeface="Arial" panose="020B0604020202020204" pitchFamily="34" charset="0"/>
                      </a:endParaRPr>
                    </a:p>
                  </a:txBody>
                  <a:tcPr marL="7620" marR="7620" marT="7620" marB="0" anchor="b">
                    <a:noFill/>
                  </a:tcPr>
                </a:tc>
                <a:tc>
                  <a:txBody>
                    <a:bodyPr/>
                    <a:lstStyle/>
                    <a:p>
                      <a:pPr algn="ctr" fontAlgn="b"/>
                      <a:r>
                        <a:rPr lang="fr-FR" sz="1000" u="none" strike="noStrike">
                          <a:effectLst/>
                        </a:rPr>
                        <a:t>7</a:t>
                      </a:r>
                      <a:endParaRPr lang="fr-FR" sz="1000" b="0" i="0" u="none" strike="noStrike">
                        <a:effectLst/>
                        <a:latin typeface="Arial" panose="020B0604020202020204" pitchFamily="34" charset="0"/>
                      </a:endParaRPr>
                    </a:p>
                  </a:txBody>
                  <a:tcPr marL="7620" marR="7620" marT="7620" marB="0" anchor="b">
                    <a:noFill/>
                  </a:tcPr>
                </a:tc>
                <a:tc>
                  <a:txBody>
                    <a:bodyPr/>
                    <a:lstStyle/>
                    <a:p>
                      <a:pPr algn="ctr" fontAlgn="b"/>
                      <a:endParaRPr lang="fr-FR" sz="1000" b="0" i="0" u="none" strike="noStrike">
                        <a:effectLst/>
                        <a:latin typeface="Arial" panose="020B0604020202020204" pitchFamily="34" charset="0"/>
                      </a:endParaRPr>
                    </a:p>
                  </a:txBody>
                  <a:tcPr marL="7620" marR="7620" marT="7620" marB="0" anchor="b">
                    <a:noFill/>
                  </a:tcPr>
                </a:tc>
                <a:tc>
                  <a:txBody>
                    <a:bodyPr/>
                    <a:lstStyle/>
                    <a:p>
                      <a:pPr algn="l" fontAlgn="b"/>
                      <a:r>
                        <a:rPr lang="fr-FR" sz="1000" u="none" strike="noStrike">
                          <a:effectLst/>
                        </a:rPr>
                        <a:t>sem</a:t>
                      </a:r>
                      <a:endParaRPr lang="fr-FR" sz="1000" b="0" i="0" u="none" strike="noStrike">
                        <a:effectLst/>
                        <a:latin typeface="Arial" panose="020B0604020202020204" pitchFamily="34" charset="0"/>
                      </a:endParaRPr>
                    </a:p>
                  </a:txBody>
                  <a:tcPr marL="7620" marR="7620" marT="7620" marB="0" anchor="b">
                    <a:noFill/>
                  </a:tcPr>
                </a:tc>
                <a:extLst>
                  <a:ext uri="{0D108BD9-81ED-4DB2-BD59-A6C34878D82A}">
                    <a16:rowId xmlns:a16="http://schemas.microsoft.com/office/drawing/2014/main" val="3113572137"/>
                  </a:ext>
                </a:extLst>
              </a:tr>
              <a:tr h="167640">
                <a:tc>
                  <a:txBody>
                    <a:bodyPr/>
                    <a:lstStyle/>
                    <a:p>
                      <a:pPr algn="ctr" fontAlgn="b"/>
                      <a:r>
                        <a:rPr lang="fr-FR" sz="1000" u="none" strike="noStrike">
                          <a:effectLst/>
                        </a:rPr>
                        <a:t>Période 3</a:t>
                      </a:r>
                      <a:endParaRPr lang="fr-FR" sz="1000" b="0" i="0" u="none" strike="noStrike">
                        <a:solidFill>
                          <a:srgbClr val="000000"/>
                        </a:solidFill>
                        <a:effectLst/>
                        <a:latin typeface="Arial" panose="020B0604020202020204" pitchFamily="34" charset="0"/>
                      </a:endParaRPr>
                    </a:p>
                  </a:txBody>
                  <a:tcPr marL="7620" marR="7620" marT="7620" marB="0" anchor="b">
                    <a:noFill/>
                  </a:tcPr>
                </a:tc>
                <a:tc>
                  <a:txBody>
                    <a:bodyPr/>
                    <a:lstStyle/>
                    <a:p>
                      <a:pPr algn="ctr" fontAlgn="b"/>
                      <a:r>
                        <a:rPr lang="fr-FR" sz="1000" u="none" strike="noStrike" dirty="0">
                          <a:effectLst/>
                        </a:rPr>
                        <a:t>8</a:t>
                      </a:r>
                      <a:endParaRPr lang="fr-FR" sz="1000" b="0" i="0" u="none" strike="noStrike" dirty="0">
                        <a:effectLst/>
                        <a:latin typeface="Arial" panose="020B0604020202020204" pitchFamily="34" charset="0"/>
                      </a:endParaRPr>
                    </a:p>
                  </a:txBody>
                  <a:tcPr marL="7620" marR="7620" marT="7620" marB="0" anchor="b">
                    <a:noFill/>
                  </a:tcPr>
                </a:tc>
                <a:tc>
                  <a:txBody>
                    <a:bodyPr/>
                    <a:lstStyle/>
                    <a:p>
                      <a:pPr algn="ctr" fontAlgn="b"/>
                      <a:endParaRPr lang="fr-FR" sz="1000" b="0" i="0" u="none" strike="noStrike">
                        <a:effectLst/>
                        <a:latin typeface="Arial" panose="020B0604020202020204" pitchFamily="34" charset="0"/>
                      </a:endParaRPr>
                    </a:p>
                  </a:txBody>
                  <a:tcPr marL="7620" marR="7620" marT="7620" marB="0" anchor="b">
                    <a:noFill/>
                  </a:tcPr>
                </a:tc>
                <a:tc>
                  <a:txBody>
                    <a:bodyPr/>
                    <a:lstStyle/>
                    <a:p>
                      <a:pPr algn="l" fontAlgn="b"/>
                      <a:r>
                        <a:rPr lang="fr-FR" sz="1000" u="none" strike="noStrike">
                          <a:effectLst/>
                        </a:rPr>
                        <a:t>sem</a:t>
                      </a:r>
                      <a:endParaRPr lang="fr-FR" sz="1000" b="0" i="0" u="none" strike="noStrike">
                        <a:effectLst/>
                        <a:latin typeface="Arial" panose="020B0604020202020204" pitchFamily="34" charset="0"/>
                      </a:endParaRPr>
                    </a:p>
                  </a:txBody>
                  <a:tcPr marL="7620" marR="7620" marT="7620" marB="0" anchor="b">
                    <a:noFill/>
                  </a:tcPr>
                </a:tc>
                <a:extLst>
                  <a:ext uri="{0D108BD9-81ED-4DB2-BD59-A6C34878D82A}">
                    <a16:rowId xmlns:a16="http://schemas.microsoft.com/office/drawing/2014/main" val="261289216"/>
                  </a:ext>
                </a:extLst>
              </a:tr>
              <a:tr h="167640">
                <a:tc>
                  <a:txBody>
                    <a:bodyPr/>
                    <a:lstStyle/>
                    <a:p>
                      <a:pPr algn="ctr" fontAlgn="b"/>
                      <a:r>
                        <a:rPr lang="fr-FR" sz="1000" u="none" strike="noStrike">
                          <a:effectLst/>
                        </a:rPr>
                        <a:t>Période 4</a:t>
                      </a:r>
                      <a:endParaRPr lang="fr-FR" sz="1000" b="0" i="0" u="none" strike="noStrike">
                        <a:solidFill>
                          <a:srgbClr val="000000"/>
                        </a:solidFill>
                        <a:effectLst/>
                        <a:latin typeface="Arial" panose="020B0604020202020204" pitchFamily="34" charset="0"/>
                      </a:endParaRPr>
                    </a:p>
                  </a:txBody>
                  <a:tcPr marL="7620" marR="7620" marT="7620" marB="0" anchor="b">
                    <a:noFill/>
                  </a:tcPr>
                </a:tc>
                <a:tc>
                  <a:txBody>
                    <a:bodyPr/>
                    <a:lstStyle/>
                    <a:p>
                      <a:pPr algn="ctr" fontAlgn="b"/>
                      <a:r>
                        <a:rPr lang="fr-FR" sz="1000" u="none" strike="noStrike" dirty="0">
                          <a:effectLst/>
                        </a:rPr>
                        <a:t>6</a:t>
                      </a:r>
                      <a:endParaRPr lang="fr-FR" sz="1000" b="0" i="0" u="none" strike="noStrike" dirty="0">
                        <a:effectLst/>
                        <a:latin typeface="Arial" panose="020B0604020202020204" pitchFamily="34" charset="0"/>
                      </a:endParaRPr>
                    </a:p>
                  </a:txBody>
                  <a:tcPr marL="7620" marR="7620" marT="7620" marB="0" anchor="b">
                    <a:noFill/>
                  </a:tcPr>
                </a:tc>
                <a:tc>
                  <a:txBody>
                    <a:bodyPr/>
                    <a:lstStyle/>
                    <a:p>
                      <a:pPr algn="ctr" fontAlgn="b"/>
                      <a:endParaRPr lang="fr-FR" sz="1000" b="0" i="0" u="none" strike="noStrike">
                        <a:effectLst/>
                        <a:latin typeface="Arial" panose="020B0604020202020204" pitchFamily="34" charset="0"/>
                      </a:endParaRPr>
                    </a:p>
                  </a:txBody>
                  <a:tcPr marL="7620" marR="7620" marT="7620" marB="0" anchor="b">
                    <a:noFill/>
                  </a:tcPr>
                </a:tc>
                <a:tc>
                  <a:txBody>
                    <a:bodyPr/>
                    <a:lstStyle/>
                    <a:p>
                      <a:pPr algn="l" fontAlgn="b"/>
                      <a:r>
                        <a:rPr lang="fr-FR" sz="1000" u="none" strike="noStrike">
                          <a:effectLst/>
                        </a:rPr>
                        <a:t>sem</a:t>
                      </a:r>
                      <a:endParaRPr lang="fr-FR" sz="1000" b="0" i="0" u="none" strike="noStrike">
                        <a:effectLst/>
                        <a:latin typeface="Arial" panose="020B0604020202020204" pitchFamily="34" charset="0"/>
                      </a:endParaRPr>
                    </a:p>
                  </a:txBody>
                  <a:tcPr marL="7620" marR="7620" marT="7620" marB="0" anchor="b">
                    <a:noFill/>
                  </a:tcPr>
                </a:tc>
                <a:extLst>
                  <a:ext uri="{0D108BD9-81ED-4DB2-BD59-A6C34878D82A}">
                    <a16:rowId xmlns:a16="http://schemas.microsoft.com/office/drawing/2014/main" val="2429566566"/>
                  </a:ext>
                </a:extLst>
              </a:tr>
              <a:tr h="167640">
                <a:tc>
                  <a:txBody>
                    <a:bodyPr/>
                    <a:lstStyle/>
                    <a:p>
                      <a:pPr algn="ctr" fontAlgn="b"/>
                      <a:r>
                        <a:rPr lang="fr-FR" sz="1000" u="none" strike="noStrike">
                          <a:effectLst/>
                        </a:rPr>
                        <a:t>Période 5</a:t>
                      </a:r>
                      <a:endParaRPr lang="fr-FR" sz="1000" b="0" i="0" u="none" strike="noStrike">
                        <a:effectLst/>
                        <a:latin typeface="Arial" panose="020B0604020202020204" pitchFamily="34" charset="0"/>
                      </a:endParaRPr>
                    </a:p>
                  </a:txBody>
                  <a:tcPr marL="7620" marR="7620" marT="7620" marB="0" anchor="b">
                    <a:noFill/>
                  </a:tcPr>
                </a:tc>
                <a:tc>
                  <a:txBody>
                    <a:bodyPr/>
                    <a:lstStyle/>
                    <a:p>
                      <a:pPr algn="ctr" fontAlgn="b"/>
                      <a:r>
                        <a:rPr lang="fr-FR" sz="1000" u="none" strike="noStrike">
                          <a:effectLst/>
                        </a:rPr>
                        <a:t>7</a:t>
                      </a:r>
                      <a:endParaRPr lang="fr-FR" sz="1000" b="0" i="0" u="none" strike="noStrike">
                        <a:effectLst/>
                        <a:latin typeface="Arial" panose="020B0604020202020204" pitchFamily="34" charset="0"/>
                      </a:endParaRPr>
                    </a:p>
                  </a:txBody>
                  <a:tcPr marL="7620" marR="7620" marT="7620" marB="0" anchor="b">
                    <a:noFill/>
                  </a:tcPr>
                </a:tc>
                <a:tc>
                  <a:txBody>
                    <a:bodyPr/>
                    <a:lstStyle/>
                    <a:p>
                      <a:pPr algn="ctr" fontAlgn="b"/>
                      <a:endParaRPr lang="fr-FR" sz="1000" b="0" i="0" u="none" strike="noStrike">
                        <a:effectLst/>
                        <a:latin typeface="Arial" panose="020B0604020202020204" pitchFamily="34" charset="0"/>
                      </a:endParaRPr>
                    </a:p>
                  </a:txBody>
                  <a:tcPr marL="7620" marR="7620" marT="7620" marB="0" anchor="b">
                    <a:noFill/>
                  </a:tcPr>
                </a:tc>
                <a:tc>
                  <a:txBody>
                    <a:bodyPr/>
                    <a:lstStyle/>
                    <a:p>
                      <a:pPr algn="l" fontAlgn="b"/>
                      <a:r>
                        <a:rPr lang="fr-FR" sz="1000" u="none" strike="noStrike">
                          <a:effectLst/>
                        </a:rPr>
                        <a:t>sem</a:t>
                      </a:r>
                      <a:endParaRPr lang="fr-FR" sz="1000" b="0" i="0" u="none" strike="noStrike">
                        <a:effectLst/>
                        <a:latin typeface="Arial" panose="020B0604020202020204" pitchFamily="34" charset="0"/>
                      </a:endParaRPr>
                    </a:p>
                  </a:txBody>
                  <a:tcPr marL="7620" marR="7620" marT="7620" marB="0" anchor="b">
                    <a:noFill/>
                  </a:tcPr>
                </a:tc>
                <a:extLst>
                  <a:ext uri="{0D108BD9-81ED-4DB2-BD59-A6C34878D82A}">
                    <a16:rowId xmlns:a16="http://schemas.microsoft.com/office/drawing/2014/main" val="670566945"/>
                  </a:ext>
                </a:extLst>
              </a:tr>
              <a:tr h="167640">
                <a:tc>
                  <a:txBody>
                    <a:bodyPr/>
                    <a:lstStyle/>
                    <a:p>
                      <a:pPr algn="ctr" fontAlgn="b"/>
                      <a:endParaRPr lang="fr-FR" sz="1000" b="0" i="0" u="none" strike="noStrike">
                        <a:effectLst/>
                        <a:latin typeface="Arial" panose="020B0604020202020204" pitchFamily="34" charset="0"/>
                      </a:endParaRPr>
                    </a:p>
                  </a:txBody>
                  <a:tcPr marL="7620" marR="7620" marT="7620" marB="0" anchor="b">
                    <a:noFill/>
                  </a:tcPr>
                </a:tc>
                <a:tc>
                  <a:txBody>
                    <a:bodyPr/>
                    <a:lstStyle/>
                    <a:p>
                      <a:pPr algn="ctr" fontAlgn="b"/>
                      <a:r>
                        <a:rPr lang="fr-FR" sz="1000" b="0" i="0" u="none" strike="noStrike" dirty="0">
                          <a:effectLst/>
                          <a:latin typeface="Arial" panose="020B0604020202020204" pitchFamily="34" charset="0"/>
                        </a:rPr>
                        <a:t>36</a:t>
                      </a:r>
                    </a:p>
                  </a:txBody>
                  <a:tcPr marL="7620" marR="7620" marT="7620" marB="0" anchor="b">
                    <a:noFill/>
                  </a:tcPr>
                </a:tc>
                <a:tc>
                  <a:txBody>
                    <a:bodyPr/>
                    <a:lstStyle/>
                    <a:p>
                      <a:pPr algn="ctr" fontAlgn="b"/>
                      <a:endParaRPr lang="fr-FR" sz="1000" b="0" i="0" u="none" strike="noStrike">
                        <a:effectLst/>
                        <a:latin typeface="Arial" panose="020B0604020202020204" pitchFamily="34" charset="0"/>
                      </a:endParaRPr>
                    </a:p>
                  </a:txBody>
                  <a:tcPr marL="7620" marR="7620" marT="7620" marB="0" anchor="b">
                    <a:noFill/>
                  </a:tcPr>
                </a:tc>
                <a:tc>
                  <a:txBody>
                    <a:bodyPr/>
                    <a:lstStyle/>
                    <a:p>
                      <a:pPr algn="l" fontAlgn="b"/>
                      <a:endParaRPr lang="fr-FR" sz="1000" b="0" i="0" u="none" strike="noStrike" dirty="0">
                        <a:effectLst/>
                        <a:latin typeface="Arial" panose="020B0604020202020204" pitchFamily="34" charset="0"/>
                      </a:endParaRPr>
                    </a:p>
                  </a:txBody>
                  <a:tcPr marL="7620" marR="7620" marT="7620" marB="0" anchor="b">
                    <a:noFill/>
                  </a:tcPr>
                </a:tc>
                <a:extLst>
                  <a:ext uri="{0D108BD9-81ED-4DB2-BD59-A6C34878D82A}">
                    <a16:rowId xmlns:a16="http://schemas.microsoft.com/office/drawing/2014/main" val="2058435919"/>
                  </a:ext>
                </a:extLst>
              </a:tr>
            </a:tbl>
          </a:graphicData>
        </a:graphic>
      </p:graphicFrame>
      <p:sp>
        <p:nvSpPr>
          <p:cNvPr id="4" name="ZoneTexte 3">
            <a:extLst>
              <a:ext uri="{FF2B5EF4-FFF2-40B4-BE49-F238E27FC236}">
                <a16:creationId xmlns:a16="http://schemas.microsoft.com/office/drawing/2014/main" id="{6407D601-C160-84EE-5BCE-AEF08EE15C4C}"/>
              </a:ext>
            </a:extLst>
          </p:cNvPr>
          <p:cNvSpPr txBox="1"/>
          <p:nvPr/>
        </p:nvSpPr>
        <p:spPr>
          <a:xfrm>
            <a:off x="8875058" y="3325906"/>
            <a:ext cx="2886636" cy="954107"/>
          </a:xfrm>
          <a:prstGeom prst="rect">
            <a:avLst/>
          </a:prstGeom>
          <a:noFill/>
        </p:spPr>
        <p:txBody>
          <a:bodyPr wrap="square" rtlCol="0">
            <a:spAutoFit/>
          </a:bodyPr>
          <a:lstStyle/>
          <a:p>
            <a:r>
              <a:rPr lang="fr-FR" dirty="0"/>
              <a:t>Spécificités :</a:t>
            </a:r>
          </a:p>
          <a:p>
            <a:r>
              <a:rPr lang="fr-FR" dirty="0"/>
              <a:t>Reprise un vendredi à Noël</a:t>
            </a:r>
          </a:p>
          <a:p>
            <a:r>
              <a:rPr lang="fr-FR" dirty="0"/>
              <a:t>Printemps : 2 semaines complètes</a:t>
            </a:r>
          </a:p>
        </p:txBody>
      </p:sp>
      <p:pic>
        <p:nvPicPr>
          <p:cNvPr id="6" name="Image 5">
            <a:extLst>
              <a:ext uri="{FF2B5EF4-FFF2-40B4-BE49-F238E27FC236}">
                <a16:creationId xmlns:a16="http://schemas.microsoft.com/office/drawing/2014/main" id="{BCED3201-FAAA-7F21-C635-2F62C85864F6}"/>
              </a:ext>
            </a:extLst>
          </p:cNvPr>
          <p:cNvPicPr>
            <a:picLocks noChangeAspect="1"/>
          </p:cNvPicPr>
          <p:nvPr/>
        </p:nvPicPr>
        <p:blipFill>
          <a:blip r:embed="rId3"/>
          <a:stretch>
            <a:fillRect/>
          </a:stretch>
        </p:blipFill>
        <p:spPr>
          <a:xfrm>
            <a:off x="262073" y="1583958"/>
            <a:ext cx="8512278" cy="5082980"/>
          </a:xfrm>
          <a:prstGeom prst="rect">
            <a:avLst/>
          </a:prstGeom>
        </p:spPr>
      </p:pic>
    </p:spTree>
    <p:extLst>
      <p:ext uri="{BB962C8B-B14F-4D97-AF65-F5344CB8AC3E}">
        <p14:creationId xmlns:p14="http://schemas.microsoft.com/office/powerpoint/2010/main" val="155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g29b08199e3e_0_5"/>
          <p:cNvSpPr txBox="1">
            <a:spLocks noGrp="1"/>
          </p:cNvSpPr>
          <p:nvPr>
            <p:ph type="title"/>
          </p:nvPr>
        </p:nvSpPr>
        <p:spPr>
          <a:xfrm>
            <a:off x="1200151" y="244158"/>
            <a:ext cx="9793800" cy="1339800"/>
          </a:xfrm>
          <a:prstGeom prst="rect">
            <a:avLst/>
          </a:prstGeom>
          <a:noFill/>
          <a:ln>
            <a:noFill/>
          </a:ln>
        </p:spPr>
        <p:txBody>
          <a:bodyPr spcFirstLastPara="1" wrap="square" lIns="91425" tIns="45700" rIns="91425" bIns="45700" anchor="ctr" anchorCtr="0">
            <a:normAutofit/>
          </a:bodyPr>
          <a:lstStyle/>
          <a:p>
            <a:pPr marL="114300" lvl="0" algn="l" rtl="0">
              <a:lnSpc>
                <a:spcPct val="100000"/>
              </a:lnSpc>
              <a:spcBef>
                <a:spcPts val="2000"/>
              </a:spcBef>
              <a:spcAft>
                <a:spcPts val="0"/>
              </a:spcAft>
              <a:buSzPts val="1800"/>
            </a:pPr>
            <a:r>
              <a:rPr lang="fr-FR" sz="4800" b="0" i="0" u="none" strike="noStrike" dirty="0">
                <a:latin typeface="Calibri"/>
                <a:ea typeface="Calibri"/>
                <a:cs typeface="Calibri"/>
                <a:sym typeface="Calibri"/>
              </a:rPr>
              <a:t>2. Calendrier scolaire</a:t>
            </a:r>
            <a:r>
              <a:rPr lang="fr-FR" dirty="0">
                <a:latin typeface="Calibri"/>
                <a:ea typeface="Calibri"/>
                <a:cs typeface="Calibri"/>
                <a:sym typeface="Calibri"/>
              </a:rPr>
              <a:t> :</a:t>
            </a:r>
            <a:r>
              <a:rPr lang="fr-FR" sz="4800" b="0" i="0" u="none" strike="noStrike" dirty="0">
                <a:latin typeface="Calibri"/>
                <a:ea typeface="Calibri"/>
                <a:cs typeface="Calibri"/>
                <a:sym typeface="Calibri"/>
              </a:rPr>
              <a:t> proposition 3</a:t>
            </a:r>
          </a:p>
        </p:txBody>
      </p:sp>
      <p:sp>
        <p:nvSpPr>
          <p:cNvPr id="381" name="Google Shape;381;g29b08199e3e_0_5"/>
          <p:cNvSpPr txBox="1">
            <a:spLocks noGrp="1"/>
          </p:cNvSpPr>
          <p:nvPr>
            <p:ph type="body" idx="1"/>
          </p:nvPr>
        </p:nvSpPr>
        <p:spPr>
          <a:xfrm>
            <a:off x="610850" y="1645925"/>
            <a:ext cx="10383000" cy="4419600"/>
          </a:xfrm>
          <a:prstGeom prst="rect">
            <a:avLst/>
          </a:prstGeom>
          <a:noFill/>
          <a:ln>
            <a:noFill/>
          </a:ln>
        </p:spPr>
        <p:txBody>
          <a:bodyPr spcFirstLastPara="1" wrap="square" lIns="91425" tIns="45700" rIns="91425" bIns="45700" anchor="t" anchorCtr="0">
            <a:noAutofit/>
          </a:bodyPr>
          <a:lstStyle/>
          <a:p>
            <a:pPr marL="457200" lvl="0" indent="-228600" algn="l" rtl="0">
              <a:lnSpc>
                <a:spcPct val="90000"/>
              </a:lnSpc>
              <a:spcBef>
                <a:spcPts val="2000"/>
              </a:spcBef>
              <a:spcAft>
                <a:spcPts val="0"/>
              </a:spcAft>
              <a:buSzPts val="720"/>
              <a:buNone/>
            </a:pPr>
            <a:endParaRPr sz="1560" dirty="0"/>
          </a:p>
          <a:p>
            <a:pPr marL="457200" lvl="0" indent="-228600" algn="l" rtl="0">
              <a:lnSpc>
                <a:spcPct val="90000"/>
              </a:lnSpc>
              <a:spcBef>
                <a:spcPts val="2000"/>
              </a:spcBef>
              <a:spcAft>
                <a:spcPts val="0"/>
              </a:spcAft>
              <a:buSzPts val="720"/>
              <a:buNone/>
            </a:pPr>
            <a:endParaRPr sz="1060" dirty="0"/>
          </a:p>
        </p:txBody>
      </p:sp>
      <p:graphicFrame>
        <p:nvGraphicFramePr>
          <p:cNvPr id="3" name="Tableau 2">
            <a:extLst>
              <a:ext uri="{FF2B5EF4-FFF2-40B4-BE49-F238E27FC236}">
                <a16:creationId xmlns:a16="http://schemas.microsoft.com/office/drawing/2014/main" id="{B03DD9F6-7965-7B80-52B8-085BDC708279}"/>
              </a:ext>
            </a:extLst>
          </p:cNvPr>
          <p:cNvGraphicFramePr>
            <a:graphicFrameLocks noGrp="1"/>
          </p:cNvGraphicFramePr>
          <p:nvPr/>
        </p:nvGraphicFramePr>
        <p:xfrm>
          <a:off x="9350188" y="1846622"/>
          <a:ext cx="2206692" cy="1005840"/>
        </p:xfrm>
        <a:graphic>
          <a:graphicData uri="http://schemas.openxmlformats.org/drawingml/2006/table">
            <a:tbl>
              <a:tblPr/>
              <a:tblGrid>
                <a:gridCol w="1376741">
                  <a:extLst>
                    <a:ext uri="{9D8B030D-6E8A-4147-A177-3AD203B41FA5}">
                      <a16:colId xmlns:a16="http://schemas.microsoft.com/office/drawing/2014/main" val="3440547267"/>
                    </a:ext>
                  </a:extLst>
                </a:gridCol>
                <a:gridCol w="219693">
                  <a:extLst>
                    <a:ext uri="{9D8B030D-6E8A-4147-A177-3AD203B41FA5}">
                      <a16:colId xmlns:a16="http://schemas.microsoft.com/office/drawing/2014/main" val="3997861237"/>
                    </a:ext>
                  </a:extLst>
                </a:gridCol>
                <a:gridCol w="219693">
                  <a:extLst>
                    <a:ext uri="{9D8B030D-6E8A-4147-A177-3AD203B41FA5}">
                      <a16:colId xmlns:a16="http://schemas.microsoft.com/office/drawing/2014/main" val="1792880591"/>
                    </a:ext>
                  </a:extLst>
                </a:gridCol>
                <a:gridCol w="390565">
                  <a:extLst>
                    <a:ext uri="{9D8B030D-6E8A-4147-A177-3AD203B41FA5}">
                      <a16:colId xmlns:a16="http://schemas.microsoft.com/office/drawing/2014/main" val="623162175"/>
                    </a:ext>
                  </a:extLst>
                </a:gridCol>
              </a:tblGrid>
              <a:tr h="167640">
                <a:tc>
                  <a:txBody>
                    <a:bodyPr/>
                    <a:lstStyle/>
                    <a:p>
                      <a:pPr algn="ctr" fontAlgn="b"/>
                      <a:r>
                        <a:rPr lang="fr-FR" sz="1000" u="none" strike="noStrike">
                          <a:effectLst/>
                        </a:rPr>
                        <a:t>Période 1</a:t>
                      </a:r>
                      <a:endParaRPr lang="fr-FR" sz="1000" b="0" i="0" u="none" strike="noStrike">
                        <a:effectLst/>
                        <a:latin typeface="Arial" panose="020B0604020202020204" pitchFamily="34" charset="0"/>
                      </a:endParaRPr>
                    </a:p>
                  </a:txBody>
                  <a:tcPr marL="7620" marR="7620" marT="7620" marB="0" anchor="b">
                    <a:noFill/>
                  </a:tcPr>
                </a:tc>
                <a:tc>
                  <a:txBody>
                    <a:bodyPr/>
                    <a:lstStyle/>
                    <a:p>
                      <a:pPr algn="ctr" fontAlgn="b"/>
                      <a:r>
                        <a:rPr lang="fr-FR" sz="1000" u="none" strike="noStrike">
                          <a:effectLst/>
                        </a:rPr>
                        <a:t>8</a:t>
                      </a:r>
                      <a:endParaRPr lang="fr-FR" sz="1000" b="0" i="0" u="none" strike="noStrike">
                        <a:effectLst/>
                        <a:latin typeface="Arial" panose="020B0604020202020204" pitchFamily="34" charset="0"/>
                      </a:endParaRPr>
                    </a:p>
                  </a:txBody>
                  <a:tcPr marL="7620" marR="7620" marT="7620" marB="0" anchor="b">
                    <a:noFill/>
                  </a:tcPr>
                </a:tc>
                <a:tc>
                  <a:txBody>
                    <a:bodyPr/>
                    <a:lstStyle/>
                    <a:p>
                      <a:pPr algn="ctr" fontAlgn="b"/>
                      <a:endParaRPr lang="fr-FR" sz="1000" b="0" i="0" u="none" strike="noStrike">
                        <a:effectLst/>
                        <a:latin typeface="Arial" panose="020B0604020202020204" pitchFamily="34" charset="0"/>
                      </a:endParaRPr>
                    </a:p>
                  </a:txBody>
                  <a:tcPr marL="7620" marR="7620" marT="7620" marB="0" anchor="b">
                    <a:noFill/>
                  </a:tcPr>
                </a:tc>
                <a:tc>
                  <a:txBody>
                    <a:bodyPr/>
                    <a:lstStyle/>
                    <a:p>
                      <a:pPr algn="l" fontAlgn="b"/>
                      <a:r>
                        <a:rPr lang="fr-FR" sz="1000" u="none" strike="noStrike">
                          <a:effectLst/>
                        </a:rPr>
                        <a:t>sem</a:t>
                      </a:r>
                      <a:endParaRPr lang="fr-FR" sz="1000" b="0" i="0" u="none" strike="noStrike">
                        <a:effectLst/>
                        <a:latin typeface="Arial" panose="020B0604020202020204" pitchFamily="34" charset="0"/>
                      </a:endParaRPr>
                    </a:p>
                  </a:txBody>
                  <a:tcPr marL="7620" marR="7620" marT="7620" marB="0" anchor="b">
                    <a:noFill/>
                  </a:tcPr>
                </a:tc>
                <a:extLst>
                  <a:ext uri="{0D108BD9-81ED-4DB2-BD59-A6C34878D82A}">
                    <a16:rowId xmlns:a16="http://schemas.microsoft.com/office/drawing/2014/main" val="671977971"/>
                  </a:ext>
                </a:extLst>
              </a:tr>
              <a:tr h="167640">
                <a:tc>
                  <a:txBody>
                    <a:bodyPr/>
                    <a:lstStyle/>
                    <a:p>
                      <a:pPr algn="ctr" fontAlgn="b"/>
                      <a:r>
                        <a:rPr lang="fr-FR" sz="1000" u="none" strike="noStrike">
                          <a:effectLst/>
                        </a:rPr>
                        <a:t>Période 2</a:t>
                      </a:r>
                      <a:endParaRPr lang="fr-FR" sz="1000" b="0" i="0" u="none" strike="noStrike">
                        <a:solidFill>
                          <a:srgbClr val="000000"/>
                        </a:solidFill>
                        <a:effectLst/>
                        <a:latin typeface="Arial" panose="020B0604020202020204" pitchFamily="34" charset="0"/>
                      </a:endParaRPr>
                    </a:p>
                  </a:txBody>
                  <a:tcPr marL="7620" marR="7620" marT="7620" marB="0" anchor="b">
                    <a:noFill/>
                  </a:tcPr>
                </a:tc>
                <a:tc>
                  <a:txBody>
                    <a:bodyPr/>
                    <a:lstStyle/>
                    <a:p>
                      <a:pPr algn="ctr" fontAlgn="b"/>
                      <a:r>
                        <a:rPr lang="fr-FR" sz="1000" u="none" strike="noStrike">
                          <a:effectLst/>
                        </a:rPr>
                        <a:t>7</a:t>
                      </a:r>
                      <a:endParaRPr lang="fr-FR" sz="1000" b="0" i="0" u="none" strike="noStrike">
                        <a:effectLst/>
                        <a:latin typeface="Arial" panose="020B0604020202020204" pitchFamily="34" charset="0"/>
                      </a:endParaRPr>
                    </a:p>
                  </a:txBody>
                  <a:tcPr marL="7620" marR="7620" marT="7620" marB="0" anchor="b">
                    <a:noFill/>
                  </a:tcPr>
                </a:tc>
                <a:tc>
                  <a:txBody>
                    <a:bodyPr/>
                    <a:lstStyle/>
                    <a:p>
                      <a:pPr algn="ctr" fontAlgn="b"/>
                      <a:endParaRPr lang="fr-FR" sz="1000" b="0" i="0" u="none" strike="noStrike">
                        <a:effectLst/>
                        <a:latin typeface="Arial" panose="020B0604020202020204" pitchFamily="34" charset="0"/>
                      </a:endParaRPr>
                    </a:p>
                  </a:txBody>
                  <a:tcPr marL="7620" marR="7620" marT="7620" marB="0" anchor="b">
                    <a:noFill/>
                  </a:tcPr>
                </a:tc>
                <a:tc>
                  <a:txBody>
                    <a:bodyPr/>
                    <a:lstStyle/>
                    <a:p>
                      <a:pPr algn="l" fontAlgn="b"/>
                      <a:r>
                        <a:rPr lang="fr-FR" sz="1000" u="none" strike="noStrike">
                          <a:effectLst/>
                        </a:rPr>
                        <a:t>sem</a:t>
                      </a:r>
                      <a:endParaRPr lang="fr-FR" sz="1000" b="0" i="0" u="none" strike="noStrike">
                        <a:effectLst/>
                        <a:latin typeface="Arial" panose="020B0604020202020204" pitchFamily="34" charset="0"/>
                      </a:endParaRPr>
                    </a:p>
                  </a:txBody>
                  <a:tcPr marL="7620" marR="7620" marT="7620" marB="0" anchor="b">
                    <a:noFill/>
                  </a:tcPr>
                </a:tc>
                <a:extLst>
                  <a:ext uri="{0D108BD9-81ED-4DB2-BD59-A6C34878D82A}">
                    <a16:rowId xmlns:a16="http://schemas.microsoft.com/office/drawing/2014/main" val="3113572137"/>
                  </a:ext>
                </a:extLst>
              </a:tr>
              <a:tr h="167640">
                <a:tc>
                  <a:txBody>
                    <a:bodyPr/>
                    <a:lstStyle/>
                    <a:p>
                      <a:pPr algn="ctr" fontAlgn="b"/>
                      <a:r>
                        <a:rPr lang="fr-FR" sz="1000" u="none" strike="noStrike">
                          <a:effectLst/>
                        </a:rPr>
                        <a:t>Période 3</a:t>
                      </a:r>
                      <a:endParaRPr lang="fr-FR" sz="1000" b="0" i="0" u="none" strike="noStrike">
                        <a:solidFill>
                          <a:srgbClr val="000000"/>
                        </a:solidFill>
                        <a:effectLst/>
                        <a:latin typeface="Arial" panose="020B0604020202020204" pitchFamily="34" charset="0"/>
                      </a:endParaRPr>
                    </a:p>
                  </a:txBody>
                  <a:tcPr marL="7620" marR="7620" marT="7620" marB="0" anchor="b">
                    <a:noFill/>
                  </a:tcPr>
                </a:tc>
                <a:tc>
                  <a:txBody>
                    <a:bodyPr/>
                    <a:lstStyle/>
                    <a:p>
                      <a:pPr algn="ctr" fontAlgn="b"/>
                      <a:r>
                        <a:rPr lang="fr-FR" sz="1000" b="0" i="0" u="none" strike="noStrike" dirty="0">
                          <a:effectLst/>
                          <a:latin typeface="Arial" panose="020B0604020202020204" pitchFamily="34" charset="0"/>
                        </a:rPr>
                        <a:t>7</a:t>
                      </a:r>
                    </a:p>
                  </a:txBody>
                  <a:tcPr marL="7620" marR="7620" marT="7620" marB="0" anchor="b">
                    <a:noFill/>
                  </a:tcPr>
                </a:tc>
                <a:tc>
                  <a:txBody>
                    <a:bodyPr/>
                    <a:lstStyle/>
                    <a:p>
                      <a:pPr algn="ctr" fontAlgn="b"/>
                      <a:endParaRPr lang="fr-FR" sz="1000" b="0" i="0" u="none" strike="noStrike">
                        <a:effectLst/>
                        <a:latin typeface="Arial" panose="020B0604020202020204" pitchFamily="34" charset="0"/>
                      </a:endParaRPr>
                    </a:p>
                  </a:txBody>
                  <a:tcPr marL="7620" marR="7620" marT="7620" marB="0" anchor="b">
                    <a:noFill/>
                  </a:tcPr>
                </a:tc>
                <a:tc>
                  <a:txBody>
                    <a:bodyPr/>
                    <a:lstStyle/>
                    <a:p>
                      <a:pPr algn="l" fontAlgn="b"/>
                      <a:r>
                        <a:rPr lang="fr-FR" sz="1000" u="none" strike="noStrike" dirty="0" err="1">
                          <a:effectLst/>
                        </a:rPr>
                        <a:t>sem</a:t>
                      </a:r>
                      <a:endParaRPr lang="fr-FR" sz="1000" b="0" i="0" u="none" strike="noStrike" dirty="0">
                        <a:effectLst/>
                        <a:latin typeface="Arial" panose="020B0604020202020204" pitchFamily="34" charset="0"/>
                      </a:endParaRPr>
                    </a:p>
                  </a:txBody>
                  <a:tcPr marL="7620" marR="7620" marT="7620" marB="0" anchor="b">
                    <a:noFill/>
                  </a:tcPr>
                </a:tc>
                <a:extLst>
                  <a:ext uri="{0D108BD9-81ED-4DB2-BD59-A6C34878D82A}">
                    <a16:rowId xmlns:a16="http://schemas.microsoft.com/office/drawing/2014/main" val="261289216"/>
                  </a:ext>
                </a:extLst>
              </a:tr>
              <a:tr h="167640">
                <a:tc>
                  <a:txBody>
                    <a:bodyPr/>
                    <a:lstStyle/>
                    <a:p>
                      <a:pPr algn="ctr" fontAlgn="b"/>
                      <a:r>
                        <a:rPr lang="fr-FR" sz="1000" u="none" strike="noStrike">
                          <a:effectLst/>
                        </a:rPr>
                        <a:t>Période 4</a:t>
                      </a:r>
                      <a:endParaRPr lang="fr-FR" sz="1000" b="0" i="0" u="none" strike="noStrike">
                        <a:solidFill>
                          <a:srgbClr val="000000"/>
                        </a:solidFill>
                        <a:effectLst/>
                        <a:latin typeface="Arial" panose="020B0604020202020204" pitchFamily="34" charset="0"/>
                      </a:endParaRPr>
                    </a:p>
                  </a:txBody>
                  <a:tcPr marL="7620" marR="7620" marT="7620" marB="0" anchor="b">
                    <a:noFill/>
                  </a:tcPr>
                </a:tc>
                <a:tc>
                  <a:txBody>
                    <a:bodyPr/>
                    <a:lstStyle/>
                    <a:p>
                      <a:pPr algn="ctr" fontAlgn="b"/>
                      <a:r>
                        <a:rPr lang="fr-FR" sz="1000" u="none" strike="noStrike" dirty="0">
                          <a:effectLst/>
                        </a:rPr>
                        <a:t>7</a:t>
                      </a:r>
                      <a:endParaRPr lang="fr-FR" sz="1000" b="0" i="0" u="none" strike="noStrike" dirty="0">
                        <a:effectLst/>
                        <a:latin typeface="Arial" panose="020B0604020202020204" pitchFamily="34" charset="0"/>
                      </a:endParaRPr>
                    </a:p>
                  </a:txBody>
                  <a:tcPr marL="7620" marR="7620" marT="7620" marB="0" anchor="b">
                    <a:noFill/>
                  </a:tcPr>
                </a:tc>
                <a:tc>
                  <a:txBody>
                    <a:bodyPr/>
                    <a:lstStyle/>
                    <a:p>
                      <a:pPr algn="ctr" fontAlgn="b"/>
                      <a:endParaRPr lang="fr-FR" sz="1000" b="0" i="0" u="none" strike="noStrike">
                        <a:effectLst/>
                        <a:latin typeface="Arial" panose="020B0604020202020204" pitchFamily="34" charset="0"/>
                      </a:endParaRPr>
                    </a:p>
                  </a:txBody>
                  <a:tcPr marL="7620" marR="7620" marT="7620" marB="0" anchor="b">
                    <a:noFill/>
                  </a:tcPr>
                </a:tc>
                <a:tc>
                  <a:txBody>
                    <a:bodyPr/>
                    <a:lstStyle/>
                    <a:p>
                      <a:pPr algn="l" fontAlgn="b"/>
                      <a:r>
                        <a:rPr lang="fr-FR" sz="1000" u="none" strike="noStrike">
                          <a:effectLst/>
                        </a:rPr>
                        <a:t>sem</a:t>
                      </a:r>
                      <a:endParaRPr lang="fr-FR" sz="1000" b="0" i="0" u="none" strike="noStrike">
                        <a:effectLst/>
                        <a:latin typeface="Arial" panose="020B0604020202020204" pitchFamily="34" charset="0"/>
                      </a:endParaRPr>
                    </a:p>
                  </a:txBody>
                  <a:tcPr marL="7620" marR="7620" marT="7620" marB="0" anchor="b">
                    <a:noFill/>
                  </a:tcPr>
                </a:tc>
                <a:extLst>
                  <a:ext uri="{0D108BD9-81ED-4DB2-BD59-A6C34878D82A}">
                    <a16:rowId xmlns:a16="http://schemas.microsoft.com/office/drawing/2014/main" val="2429566566"/>
                  </a:ext>
                </a:extLst>
              </a:tr>
              <a:tr h="167640">
                <a:tc>
                  <a:txBody>
                    <a:bodyPr/>
                    <a:lstStyle/>
                    <a:p>
                      <a:pPr algn="ctr" fontAlgn="b"/>
                      <a:r>
                        <a:rPr lang="fr-FR" sz="1000" u="none" strike="noStrike">
                          <a:effectLst/>
                        </a:rPr>
                        <a:t>Période 5</a:t>
                      </a:r>
                      <a:endParaRPr lang="fr-FR" sz="1000" b="0" i="0" u="none" strike="noStrike">
                        <a:effectLst/>
                        <a:latin typeface="Arial" panose="020B0604020202020204" pitchFamily="34" charset="0"/>
                      </a:endParaRPr>
                    </a:p>
                  </a:txBody>
                  <a:tcPr marL="7620" marR="7620" marT="7620" marB="0" anchor="b">
                    <a:noFill/>
                  </a:tcPr>
                </a:tc>
                <a:tc>
                  <a:txBody>
                    <a:bodyPr/>
                    <a:lstStyle/>
                    <a:p>
                      <a:pPr algn="ctr" fontAlgn="b"/>
                      <a:r>
                        <a:rPr lang="fr-FR" sz="1000" u="none" strike="noStrike" dirty="0">
                          <a:effectLst/>
                        </a:rPr>
                        <a:t>7</a:t>
                      </a:r>
                      <a:endParaRPr lang="fr-FR" sz="1000" b="0" i="0" u="none" strike="noStrike" dirty="0">
                        <a:effectLst/>
                        <a:latin typeface="Arial" panose="020B0604020202020204" pitchFamily="34" charset="0"/>
                      </a:endParaRPr>
                    </a:p>
                  </a:txBody>
                  <a:tcPr marL="7620" marR="7620" marT="7620" marB="0" anchor="b">
                    <a:noFill/>
                  </a:tcPr>
                </a:tc>
                <a:tc>
                  <a:txBody>
                    <a:bodyPr/>
                    <a:lstStyle/>
                    <a:p>
                      <a:pPr algn="ctr" fontAlgn="b"/>
                      <a:endParaRPr lang="fr-FR" sz="1000" b="0" i="0" u="none" strike="noStrike">
                        <a:effectLst/>
                        <a:latin typeface="Arial" panose="020B0604020202020204" pitchFamily="34" charset="0"/>
                      </a:endParaRPr>
                    </a:p>
                  </a:txBody>
                  <a:tcPr marL="7620" marR="7620" marT="7620" marB="0" anchor="b">
                    <a:noFill/>
                  </a:tcPr>
                </a:tc>
                <a:tc>
                  <a:txBody>
                    <a:bodyPr/>
                    <a:lstStyle/>
                    <a:p>
                      <a:pPr algn="l" fontAlgn="b"/>
                      <a:r>
                        <a:rPr lang="fr-FR" sz="1000" u="none" strike="noStrike">
                          <a:effectLst/>
                        </a:rPr>
                        <a:t>sem</a:t>
                      </a:r>
                      <a:endParaRPr lang="fr-FR" sz="1000" b="0" i="0" u="none" strike="noStrike">
                        <a:effectLst/>
                        <a:latin typeface="Arial" panose="020B0604020202020204" pitchFamily="34" charset="0"/>
                      </a:endParaRPr>
                    </a:p>
                  </a:txBody>
                  <a:tcPr marL="7620" marR="7620" marT="7620" marB="0" anchor="b">
                    <a:noFill/>
                  </a:tcPr>
                </a:tc>
                <a:extLst>
                  <a:ext uri="{0D108BD9-81ED-4DB2-BD59-A6C34878D82A}">
                    <a16:rowId xmlns:a16="http://schemas.microsoft.com/office/drawing/2014/main" val="670566945"/>
                  </a:ext>
                </a:extLst>
              </a:tr>
              <a:tr h="167640">
                <a:tc>
                  <a:txBody>
                    <a:bodyPr/>
                    <a:lstStyle/>
                    <a:p>
                      <a:pPr algn="ctr" fontAlgn="b"/>
                      <a:endParaRPr lang="fr-FR" sz="1000" b="0" i="0" u="none" strike="noStrike">
                        <a:effectLst/>
                        <a:latin typeface="Arial" panose="020B0604020202020204" pitchFamily="34" charset="0"/>
                      </a:endParaRPr>
                    </a:p>
                  </a:txBody>
                  <a:tcPr marL="7620" marR="7620" marT="7620" marB="0" anchor="b">
                    <a:noFill/>
                  </a:tcPr>
                </a:tc>
                <a:tc>
                  <a:txBody>
                    <a:bodyPr/>
                    <a:lstStyle/>
                    <a:p>
                      <a:pPr algn="ctr" fontAlgn="b"/>
                      <a:r>
                        <a:rPr lang="fr-FR" sz="1000" b="0" i="0" u="none" strike="noStrike" dirty="0">
                          <a:effectLst/>
                          <a:latin typeface="Arial" panose="020B0604020202020204" pitchFamily="34" charset="0"/>
                        </a:rPr>
                        <a:t>36</a:t>
                      </a:r>
                    </a:p>
                  </a:txBody>
                  <a:tcPr marL="7620" marR="7620" marT="7620" marB="0" anchor="b">
                    <a:noFill/>
                  </a:tcPr>
                </a:tc>
                <a:tc>
                  <a:txBody>
                    <a:bodyPr/>
                    <a:lstStyle/>
                    <a:p>
                      <a:pPr algn="ctr" fontAlgn="b"/>
                      <a:endParaRPr lang="fr-FR" sz="1000" b="0" i="0" u="none" strike="noStrike">
                        <a:effectLst/>
                        <a:latin typeface="Arial" panose="020B0604020202020204" pitchFamily="34" charset="0"/>
                      </a:endParaRPr>
                    </a:p>
                  </a:txBody>
                  <a:tcPr marL="7620" marR="7620" marT="7620" marB="0" anchor="b">
                    <a:noFill/>
                  </a:tcPr>
                </a:tc>
                <a:tc>
                  <a:txBody>
                    <a:bodyPr/>
                    <a:lstStyle/>
                    <a:p>
                      <a:pPr algn="l" fontAlgn="b"/>
                      <a:endParaRPr lang="fr-FR" sz="1000" b="0" i="0" u="none" strike="noStrike" dirty="0">
                        <a:effectLst/>
                        <a:latin typeface="Arial" panose="020B0604020202020204" pitchFamily="34" charset="0"/>
                      </a:endParaRPr>
                    </a:p>
                  </a:txBody>
                  <a:tcPr marL="7620" marR="7620" marT="7620" marB="0" anchor="b">
                    <a:noFill/>
                  </a:tcPr>
                </a:tc>
                <a:extLst>
                  <a:ext uri="{0D108BD9-81ED-4DB2-BD59-A6C34878D82A}">
                    <a16:rowId xmlns:a16="http://schemas.microsoft.com/office/drawing/2014/main" val="2058435919"/>
                  </a:ext>
                </a:extLst>
              </a:tr>
            </a:tbl>
          </a:graphicData>
        </a:graphic>
      </p:graphicFrame>
      <p:pic>
        <p:nvPicPr>
          <p:cNvPr id="5" name="Image 4">
            <a:extLst>
              <a:ext uri="{FF2B5EF4-FFF2-40B4-BE49-F238E27FC236}">
                <a16:creationId xmlns:a16="http://schemas.microsoft.com/office/drawing/2014/main" id="{EC22ED25-D9D2-1CF9-1BA1-BDC2BB43AFFE}"/>
              </a:ext>
            </a:extLst>
          </p:cNvPr>
          <p:cNvPicPr>
            <a:picLocks noChangeAspect="1"/>
          </p:cNvPicPr>
          <p:nvPr/>
        </p:nvPicPr>
        <p:blipFill>
          <a:blip r:embed="rId3"/>
          <a:stretch>
            <a:fillRect/>
          </a:stretch>
        </p:blipFill>
        <p:spPr>
          <a:xfrm>
            <a:off x="355160" y="1583958"/>
            <a:ext cx="8519898" cy="5113463"/>
          </a:xfrm>
          <a:prstGeom prst="rect">
            <a:avLst/>
          </a:prstGeom>
        </p:spPr>
      </p:pic>
      <p:sp>
        <p:nvSpPr>
          <p:cNvPr id="7" name="ZoneTexte 6">
            <a:extLst>
              <a:ext uri="{FF2B5EF4-FFF2-40B4-BE49-F238E27FC236}">
                <a16:creationId xmlns:a16="http://schemas.microsoft.com/office/drawing/2014/main" id="{27EA1E8A-DC12-9E1F-DE0D-DBD4292E8D4D}"/>
              </a:ext>
            </a:extLst>
          </p:cNvPr>
          <p:cNvSpPr txBox="1"/>
          <p:nvPr/>
        </p:nvSpPr>
        <p:spPr>
          <a:xfrm>
            <a:off x="8945559" y="3663635"/>
            <a:ext cx="2891281" cy="954107"/>
          </a:xfrm>
          <a:prstGeom prst="rect">
            <a:avLst/>
          </a:prstGeom>
          <a:noFill/>
        </p:spPr>
        <p:txBody>
          <a:bodyPr wrap="square" rtlCol="0">
            <a:spAutoFit/>
          </a:bodyPr>
          <a:lstStyle/>
          <a:p>
            <a:r>
              <a:rPr lang="fr-FR" dirty="0"/>
              <a:t>Spécificités :</a:t>
            </a:r>
          </a:p>
          <a:p>
            <a:r>
              <a:rPr lang="fr-FR" dirty="0"/>
              <a:t>3 semaines à Noël</a:t>
            </a:r>
          </a:p>
          <a:p>
            <a:r>
              <a:rPr lang="fr-FR" dirty="0"/>
              <a:t>Printemps : départ un mercredi</a:t>
            </a:r>
          </a:p>
          <a:p>
            <a:r>
              <a:rPr lang="fr-FR" dirty="0"/>
              <a:t>Pont de 5 jours mi juin</a:t>
            </a:r>
          </a:p>
        </p:txBody>
      </p:sp>
    </p:spTree>
    <p:extLst>
      <p:ext uri="{BB962C8B-B14F-4D97-AF65-F5344CB8AC3E}">
        <p14:creationId xmlns:p14="http://schemas.microsoft.com/office/powerpoint/2010/main" val="2883192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3F3F3F"/>
              </a:buClr>
              <a:buSzPts val="4800"/>
              <a:buFont typeface="Calibri"/>
              <a:buNone/>
            </a:pPr>
            <a:r>
              <a:rPr lang="fr-FR" sz="4800" b="0" i="0" u="none" strike="noStrike" dirty="0">
                <a:latin typeface="Calibri"/>
                <a:ea typeface="Calibri"/>
                <a:cs typeface="Calibri"/>
                <a:sym typeface="Calibri"/>
              </a:rPr>
              <a:t>2. Calendrier scolaire</a:t>
            </a:r>
            <a:r>
              <a:rPr lang="fr-FR" dirty="0">
                <a:latin typeface="Calibri"/>
                <a:ea typeface="Calibri"/>
                <a:cs typeface="Calibri"/>
                <a:sym typeface="Calibri"/>
              </a:rPr>
              <a:t> :vote</a:t>
            </a:r>
            <a:endParaRPr dirty="0"/>
          </a:p>
        </p:txBody>
      </p:sp>
      <p:sp>
        <p:nvSpPr>
          <p:cNvPr id="247" name="Google Shape;247;p3"/>
          <p:cNvSpPr txBox="1">
            <a:spLocks noGrp="1"/>
          </p:cNvSpPr>
          <p:nvPr>
            <p:ph type="body" idx="1"/>
          </p:nvPr>
        </p:nvSpPr>
        <p:spPr>
          <a:xfrm>
            <a:off x="672354" y="1783977"/>
            <a:ext cx="11099232" cy="4145484"/>
          </a:xfrm>
          <a:prstGeom prst="rect">
            <a:avLst/>
          </a:prstGeom>
          <a:noFill/>
          <a:ln>
            <a:noFill/>
          </a:ln>
        </p:spPr>
        <p:txBody>
          <a:bodyPr spcFirstLastPara="1" wrap="square" lIns="91425" tIns="45700" rIns="91425" bIns="45700" anchor="t" anchorCtr="0">
            <a:noAutofit/>
          </a:bodyPr>
          <a:lstStyle/>
          <a:p>
            <a:pPr marL="0" lvl="0" indent="0" algn="l" rtl="0">
              <a:spcBef>
                <a:spcPts val="2800"/>
              </a:spcBef>
              <a:spcAft>
                <a:spcPts val="0"/>
              </a:spcAft>
              <a:buSzPts val="2800"/>
              <a:buNone/>
            </a:pPr>
            <a:r>
              <a:rPr lang="fr-FR" sz="2800" dirty="0">
                <a:latin typeface="Calibri"/>
                <a:ea typeface="Calibri"/>
                <a:cs typeface="Calibri"/>
                <a:sym typeface="Calibri"/>
              </a:rPr>
              <a:t>Le conseil du second degré et le conseil d’école se sont prononcés pour la proposition 3.</a:t>
            </a:r>
          </a:p>
          <a:p>
            <a:pPr marL="0" lvl="0" indent="0" algn="l" rtl="0">
              <a:lnSpc>
                <a:spcPct val="28571"/>
              </a:lnSpc>
              <a:spcBef>
                <a:spcPts val="2800"/>
              </a:spcBef>
              <a:spcAft>
                <a:spcPts val="0"/>
              </a:spcAft>
              <a:buSzPts val="2800"/>
              <a:buNone/>
            </a:pPr>
            <a:endParaRPr lang="fr-FR" sz="2800" dirty="0">
              <a:latin typeface="Calibri"/>
              <a:ea typeface="Calibri"/>
              <a:cs typeface="Calibri"/>
              <a:sym typeface="Calibri"/>
            </a:endParaRPr>
          </a:p>
          <a:p>
            <a:pPr marL="0" lvl="0" indent="0" algn="l" rtl="0">
              <a:lnSpc>
                <a:spcPct val="28571"/>
              </a:lnSpc>
              <a:spcBef>
                <a:spcPts val="2800"/>
              </a:spcBef>
              <a:spcAft>
                <a:spcPts val="0"/>
              </a:spcAft>
              <a:buSzPts val="2800"/>
              <a:buNone/>
            </a:pPr>
            <a:endParaRPr lang="fr-FR" sz="2800" dirty="0">
              <a:latin typeface="Calibri"/>
              <a:ea typeface="Calibri"/>
              <a:cs typeface="Calibri"/>
              <a:sym typeface="Calibri"/>
            </a:endParaRPr>
          </a:p>
          <a:p>
            <a:pPr marL="0" lvl="0" indent="0" algn="l" rtl="0">
              <a:lnSpc>
                <a:spcPct val="28571"/>
              </a:lnSpc>
              <a:spcBef>
                <a:spcPts val="2800"/>
              </a:spcBef>
              <a:spcAft>
                <a:spcPts val="0"/>
              </a:spcAft>
              <a:buSzPts val="2800"/>
              <a:buNone/>
            </a:pPr>
            <a:r>
              <a:rPr lang="fr-FR" sz="2800" dirty="0">
                <a:latin typeface="Calibri"/>
                <a:ea typeface="Calibri"/>
                <a:cs typeface="Calibri"/>
                <a:sym typeface="Calibri"/>
              </a:rPr>
              <a:t>Proposition 1 : 1	voix</a:t>
            </a:r>
          </a:p>
          <a:p>
            <a:pPr marL="0" lvl="0" indent="0" algn="l" rtl="0">
              <a:lnSpc>
                <a:spcPct val="28571"/>
              </a:lnSpc>
              <a:spcBef>
                <a:spcPts val="2800"/>
              </a:spcBef>
              <a:spcAft>
                <a:spcPts val="0"/>
              </a:spcAft>
              <a:buSzPts val="2800"/>
              <a:buNone/>
            </a:pPr>
            <a:r>
              <a:rPr lang="fr-FR" sz="2800" dirty="0">
                <a:latin typeface="Calibri"/>
                <a:ea typeface="Calibri"/>
                <a:cs typeface="Calibri"/>
                <a:sym typeface="Calibri"/>
              </a:rPr>
              <a:t>Proposition 2 : 1	voix</a:t>
            </a:r>
          </a:p>
          <a:p>
            <a:pPr marL="0" lvl="0" indent="0" algn="l" rtl="0">
              <a:lnSpc>
                <a:spcPct val="28571"/>
              </a:lnSpc>
              <a:spcBef>
                <a:spcPts val="2800"/>
              </a:spcBef>
              <a:spcAft>
                <a:spcPts val="0"/>
              </a:spcAft>
              <a:buSzPts val="2800"/>
              <a:buNone/>
            </a:pPr>
            <a:r>
              <a:rPr lang="fr-FR" sz="2800" dirty="0">
                <a:latin typeface="Calibri"/>
                <a:ea typeface="Calibri"/>
                <a:cs typeface="Calibri"/>
                <a:sym typeface="Calibri"/>
              </a:rPr>
              <a:t>Proposition 3 : 8	voix</a:t>
            </a:r>
          </a:p>
          <a:p>
            <a:pPr marL="0" lvl="0" indent="0" algn="l" rtl="0">
              <a:lnSpc>
                <a:spcPct val="28571"/>
              </a:lnSpc>
              <a:spcBef>
                <a:spcPts val="2800"/>
              </a:spcBef>
              <a:spcAft>
                <a:spcPts val="0"/>
              </a:spcAft>
              <a:buSzPts val="2800"/>
              <a:buNone/>
            </a:pPr>
            <a:r>
              <a:rPr lang="fr-FR" sz="2800" dirty="0">
                <a:latin typeface="Calibri"/>
                <a:ea typeface="Calibri"/>
                <a:cs typeface="Calibri"/>
                <a:sym typeface="Calibri"/>
              </a:rPr>
              <a:t>Abstentions : 	voix</a:t>
            </a:r>
            <a:endParaRPr sz="2800" dirty="0">
              <a:latin typeface="Calibri"/>
              <a:ea typeface="Calibri"/>
              <a:cs typeface="Calibri"/>
              <a:sym typeface="Calibri"/>
            </a:endParaRPr>
          </a:p>
          <a:p>
            <a:pPr marL="0" lvl="0" indent="0" algn="l" rtl="0">
              <a:lnSpc>
                <a:spcPct val="100000"/>
              </a:lnSpc>
              <a:spcBef>
                <a:spcPts val="2800"/>
              </a:spcBef>
              <a:spcAft>
                <a:spcPts val="0"/>
              </a:spcAft>
              <a:buSzPts val="2800"/>
              <a:buNone/>
            </a:pPr>
            <a:endParaRPr sz="2800" dirty="0">
              <a:latin typeface="Calibri"/>
              <a:ea typeface="Calibri"/>
              <a:cs typeface="Calibri"/>
              <a:sym typeface="Calibri"/>
            </a:endParaRPr>
          </a:p>
        </p:txBody>
      </p:sp>
    </p:spTree>
    <p:extLst>
      <p:ext uri="{BB962C8B-B14F-4D97-AF65-F5344CB8AC3E}">
        <p14:creationId xmlns:p14="http://schemas.microsoft.com/office/powerpoint/2010/main" val="16430796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3F3F3F"/>
              </a:buClr>
              <a:buSzPts val="4800"/>
              <a:buFont typeface="Calibri"/>
              <a:buNone/>
            </a:pPr>
            <a:r>
              <a:rPr lang="fr-FR" dirty="0">
                <a:latin typeface="Calibri"/>
                <a:ea typeface="Calibri"/>
                <a:cs typeface="Calibri"/>
                <a:sym typeface="Calibri"/>
              </a:rPr>
              <a:t>3</a:t>
            </a:r>
            <a:r>
              <a:rPr lang="fr-FR" sz="4800" b="0" i="0" u="none" strike="noStrike" dirty="0">
                <a:latin typeface="Calibri"/>
                <a:ea typeface="Calibri"/>
                <a:cs typeface="Calibri"/>
                <a:sym typeface="Calibri"/>
              </a:rPr>
              <a:t>. Projets pédagogiques</a:t>
            </a:r>
            <a:endParaRPr dirty="0"/>
          </a:p>
        </p:txBody>
      </p:sp>
      <p:graphicFrame>
        <p:nvGraphicFramePr>
          <p:cNvPr id="4" name="Tableau 3">
            <a:extLst>
              <a:ext uri="{FF2B5EF4-FFF2-40B4-BE49-F238E27FC236}">
                <a16:creationId xmlns:a16="http://schemas.microsoft.com/office/drawing/2014/main" id="{ECE7F958-12CB-FD43-7018-14C696600F22}"/>
              </a:ext>
            </a:extLst>
          </p:cNvPr>
          <p:cNvGraphicFramePr>
            <a:graphicFrameLocks noGrp="1"/>
          </p:cNvGraphicFramePr>
          <p:nvPr>
            <p:extLst>
              <p:ext uri="{D42A27DB-BD31-4B8C-83A1-F6EECF244321}">
                <p14:modId xmlns:p14="http://schemas.microsoft.com/office/powerpoint/2010/main" val="3039009395"/>
              </p:ext>
            </p:extLst>
          </p:nvPr>
        </p:nvGraphicFramePr>
        <p:xfrm>
          <a:off x="370605" y="1195074"/>
          <a:ext cx="11450789" cy="4828549"/>
        </p:xfrm>
        <a:graphic>
          <a:graphicData uri="http://schemas.openxmlformats.org/drawingml/2006/table">
            <a:tbl>
              <a:tblPr/>
              <a:tblGrid>
                <a:gridCol w="3019478">
                  <a:extLst>
                    <a:ext uri="{9D8B030D-6E8A-4147-A177-3AD203B41FA5}">
                      <a16:colId xmlns:a16="http://schemas.microsoft.com/office/drawing/2014/main" val="829752485"/>
                    </a:ext>
                  </a:extLst>
                </a:gridCol>
                <a:gridCol w="371628">
                  <a:extLst>
                    <a:ext uri="{9D8B030D-6E8A-4147-A177-3AD203B41FA5}">
                      <a16:colId xmlns:a16="http://schemas.microsoft.com/office/drawing/2014/main" val="1049133938"/>
                    </a:ext>
                  </a:extLst>
                </a:gridCol>
                <a:gridCol w="371628">
                  <a:extLst>
                    <a:ext uri="{9D8B030D-6E8A-4147-A177-3AD203B41FA5}">
                      <a16:colId xmlns:a16="http://schemas.microsoft.com/office/drawing/2014/main" val="2944344072"/>
                    </a:ext>
                  </a:extLst>
                </a:gridCol>
                <a:gridCol w="371628">
                  <a:extLst>
                    <a:ext uri="{9D8B030D-6E8A-4147-A177-3AD203B41FA5}">
                      <a16:colId xmlns:a16="http://schemas.microsoft.com/office/drawing/2014/main" val="593237591"/>
                    </a:ext>
                  </a:extLst>
                </a:gridCol>
                <a:gridCol w="371628">
                  <a:extLst>
                    <a:ext uri="{9D8B030D-6E8A-4147-A177-3AD203B41FA5}">
                      <a16:colId xmlns:a16="http://schemas.microsoft.com/office/drawing/2014/main" val="2722072927"/>
                    </a:ext>
                  </a:extLst>
                </a:gridCol>
                <a:gridCol w="371628">
                  <a:extLst>
                    <a:ext uri="{9D8B030D-6E8A-4147-A177-3AD203B41FA5}">
                      <a16:colId xmlns:a16="http://schemas.microsoft.com/office/drawing/2014/main" val="2276524200"/>
                    </a:ext>
                  </a:extLst>
                </a:gridCol>
                <a:gridCol w="371628">
                  <a:extLst>
                    <a:ext uri="{9D8B030D-6E8A-4147-A177-3AD203B41FA5}">
                      <a16:colId xmlns:a16="http://schemas.microsoft.com/office/drawing/2014/main" val="390434176"/>
                    </a:ext>
                  </a:extLst>
                </a:gridCol>
                <a:gridCol w="371628">
                  <a:extLst>
                    <a:ext uri="{9D8B030D-6E8A-4147-A177-3AD203B41FA5}">
                      <a16:colId xmlns:a16="http://schemas.microsoft.com/office/drawing/2014/main" val="1424546890"/>
                    </a:ext>
                  </a:extLst>
                </a:gridCol>
                <a:gridCol w="371628">
                  <a:extLst>
                    <a:ext uri="{9D8B030D-6E8A-4147-A177-3AD203B41FA5}">
                      <a16:colId xmlns:a16="http://schemas.microsoft.com/office/drawing/2014/main" val="1420553849"/>
                    </a:ext>
                  </a:extLst>
                </a:gridCol>
                <a:gridCol w="371628">
                  <a:extLst>
                    <a:ext uri="{9D8B030D-6E8A-4147-A177-3AD203B41FA5}">
                      <a16:colId xmlns:a16="http://schemas.microsoft.com/office/drawing/2014/main" val="4067380374"/>
                    </a:ext>
                  </a:extLst>
                </a:gridCol>
                <a:gridCol w="371628">
                  <a:extLst>
                    <a:ext uri="{9D8B030D-6E8A-4147-A177-3AD203B41FA5}">
                      <a16:colId xmlns:a16="http://schemas.microsoft.com/office/drawing/2014/main" val="2140025646"/>
                    </a:ext>
                  </a:extLst>
                </a:gridCol>
                <a:gridCol w="371628">
                  <a:extLst>
                    <a:ext uri="{9D8B030D-6E8A-4147-A177-3AD203B41FA5}">
                      <a16:colId xmlns:a16="http://schemas.microsoft.com/office/drawing/2014/main" val="2993630429"/>
                    </a:ext>
                  </a:extLst>
                </a:gridCol>
                <a:gridCol w="371628">
                  <a:extLst>
                    <a:ext uri="{9D8B030D-6E8A-4147-A177-3AD203B41FA5}">
                      <a16:colId xmlns:a16="http://schemas.microsoft.com/office/drawing/2014/main" val="4275838630"/>
                    </a:ext>
                  </a:extLst>
                </a:gridCol>
                <a:gridCol w="371628">
                  <a:extLst>
                    <a:ext uri="{9D8B030D-6E8A-4147-A177-3AD203B41FA5}">
                      <a16:colId xmlns:a16="http://schemas.microsoft.com/office/drawing/2014/main" val="3028228005"/>
                    </a:ext>
                  </a:extLst>
                </a:gridCol>
                <a:gridCol w="371628">
                  <a:extLst>
                    <a:ext uri="{9D8B030D-6E8A-4147-A177-3AD203B41FA5}">
                      <a16:colId xmlns:a16="http://schemas.microsoft.com/office/drawing/2014/main" val="3795179987"/>
                    </a:ext>
                  </a:extLst>
                </a:gridCol>
                <a:gridCol w="371628">
                  <a:extLst>
                    <a:ext uri="{9D8B030D-6E8A-4147-A177-3AD203B41FA5}">
                      <a16:colId xmlns:a16="http://schemas.microsoft.com/office/drawing/2014/main" val="492424607"/>
                    </a:ext>
                  </a:extLst>
                </a:gridCol>
                <a:gridCol w="2856891">
                  <a:extLst>
                    <a:ext uri="{9D8B030D-6E8A-4147-A177-3AD203B41FA5}">
                      <a16:colId xmlns:a16="http://schemas.microsoft.com/office/drawing/2014/main" val="3570615006"/>
                    </a:ext>
                  </a:extLst>
                </a:gridCol>
              </a:tblGrid>
              <a:tr h="319961">
                <a:tc>
                  <a:txBody>
                    <a:bodyPr/>
                    <a:lstStyle/>
                    <a:p>
                      <a:pPr rtl="0" fontAlgn="b"/>
                      <a:r>
                        <a:rPr lang="fr-FR" sz="1200" dirty="0">
                          <a:effectLst/>
                          <a:latin typeface="+mj-lt"/>
                        </a:rPr>
                        <a:t>Nom projet</a:t>
                      </a:r>
                    </a:p>
                  </a:txBody>
                  <a:tcPr marL="14179" marR="14179" marT="0" marB="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0" fontAlgn="b"/>
                      <a:r>
                        <a:rPr lang="fr-FR" sz="1200">
                          <a:effectLst/>
                          <a:latin typeface="+mj-lt"/>
                        </a:rPr>
                        <a:t>PS</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0" fontAlgn="b"/>
                      <a:r>
                        <a:rPr lang="fr-FR" sz="1200">
                          <a:effectLst/>
                          <a:latin typeface="+mj-lt"/>
                        </a:rPr>
                        <a:t>MS</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0" fontAlgn="b"/>
                      <a:r>
                        <a:rPr lang="fr-FR" sz="1200">
                          <a:effectLst/>
                          <a:latin typeface="+mj-lt"/>
                        </a:rPr>
                        <a:t>GS</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0" fontAlgn="b"/>
                      <a:r>
                        <a:rPr lang="fr-FR" sz="1200">
                          <a:effectLst/>
                          <a:latin typeface="+mj-lt"/>
                        </a:rPr>
                        <a:t>CP</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0" fontAlgn="b"/>
                      <a:r>
                        <a:rPr lang="fr-FR" sz="1200">
                          <a:effectLst/>
                          <a:latin typeface="+mj-lt"/>
                        </a:rPr>
                        <a:t>CP-CE1</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0" fontAlgn="b"/>
                      <a:r>
                        <a:rPr lang="fr-FR" sz="1200">
                          <a:effectLst/>
                          <a:latin typeface="+mj-lt"/>
                        </a:rPr>
                        <a:t>CE2</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0" fontAlgn="b"/>
                      <a:r>
                        <a:rPr lang="fr-FR" sz="1200">
                          <a:effectLst/>
                          <a:latin typeface="+mj-lt"/>
                        </a:rPr>
                        <a:t>CM1</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0" fontAlgn="b"/>
                      <a:r>
                        <a:rPr lang="fr-FR" sz="1200">
                          <a:effectLst/>
                          <a:latin typeface="+mj-lt"/>
                        </a:rPr>
                        <a:t>CM2</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0" fontAlgn="b"/>
                      <a:r>
                        <a:rPr lang="fr-FR" sz="1200">
                          <a:effectLst/>
                          <a:latin typeface="+mj-lt"/>
                        </a:rPr>
                        <a:t>6e</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0" fontAlgn="b"/>
                      <a:r>
                        <a:rPr lang="fr-FR" sz="1200">
                          <a:effectLst/>
                          <a:latin typeface="+mj-lt"/>
                        </a:rPr>
                        <a:t>5e</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0" fontAlgn="b"/>
                      <a:r>
                        <a:rPr lang="fr-FR" sz="1200">
                          <a:effectLst/>
                          <a:latin typeface="+mj-lt"/>
                        </a:rPr>
                        <a:t>4e</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0" fontAlgn="b"/>
                      <a:r>
                        <a:rPr lang="fr-FR" sz="1200">
                          <a:effectLst/>
                          <a:latin typeface="+mj-lt"/>
                        </a:rPr>
                        <a:t>3e</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0" fontAlgn="b"/>
                      <a:r>
                        <a:rPr lang="fr-FR" sz="1200">
                          <a:effectLst/>
                          <a:latin typeface="+mj-lt"/>
                        </a:rPr>
                        <a:t>2nd</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0" fontAlgn="b"/>
                      <a:r>
                        <a:rPr lang="fr-FR" sz="1200">
                          <a:effectLst/>
                          <a:latin typeface="+mj-lt"/>
                        </a:rPr>
                        <a:t>1e</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0" fontAlgn="b"/>
                      <a:r>
                        <a:rPr lang="fr-FR" sz="1200">
                          <a:effectLst/>
                          <a:latin typeface="+mj-lt"/>
                        </a:rPr>
                        <a:t>Tle</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dirty="0">
                          <a:effectLst/>
                          <a:latin typeface="+mj-lt"/>
                        </a:rPr>
                        <a:t>descriptif</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2119851807"/>
                  </a:ext>
                </a:extLst>
              </a:tr>
              <a:tr h="340290">
                <a:tc>
                  <a:txBody>
                    <a:bodyPr/>
                    <a:lstStyle/>
                    <a:p>
                      <a:pPr rtl="0" fontAlgn="b"/>
                      <a:r>
                        <a:rPr lang="fr-FR" sz="1200">
                          <a:effectLst/>
                          <a:latin typeface="+mj-lt"/>
                        </a:rPr>
                        <a:t>Les mots en or</a:t>
                      </a:r>
                    </a:p>
                  </a:txBody>
                  <a:tcPr marL="14179" marR="14179" marT="0" marB="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dirty="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0" fontAlgn="b"/>
                      <a:r>
                        <a:rPr lang="fr-FR" sz="1200">
                          <a:effectLst/>
                          <a:latin typeface="+mj-lt"/>
                        </a:rPr>
                        <a:t>x</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0" fontAlgn="b"/>
                      <a:r>
                        <a:rPr lang="fr-FR" sz="1200">
                          <a:effectLst/>
                          <a:latin typeface="+mj-lt"/>
                        </a:rPr>
                        <a:t>x</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A ce jour sont inscrits deux classes 6e et 4e  (4 groupes de 7 )</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693443948"/>
                  </a:ext>
                </a:extLst>
              </a:tr>
              <a:tr h="295149">
                <a:tc>
                  <a:txBody>
                    <a:bodyPr/>
                    <a:lstStyle/>
                    <a:p>
                      <a:pPr rtl="0" fontAlgn="b"/>
                      <a:r>
                        <a:rPr lang="fr-FR" sz="1200">
                          <a:effectLst/>
                          <a:latin typeface="+mj-lt"/>
                        </a:rPr>
                        <a:t>Graines de reporter</a:t>
                      </a:r>
                    </a:p>
                  </a:txBody>
                  <a:tcPr marL="14179" marR="14179" marT="0" marB="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0" fontAlgn="b"/>
                      <a:r>
                        <a:rPr lang="fr-FR" sz="1200">
                          <a:effectLst/>
                          <a:latin typeface="+mj-lt"/>
                        </a:rPr>
                        <a:t>x</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491103127"/>
                  </a:ext>
                </a:extLst>
              </a:tr>
              <a:tr h="226860">
                <a:tc>
                  <a:txBody>
                    <a:bodyPr/>
                    <a:lstStyle/>
                    <a:p>
                      <a:pPr rtl="0" fontAlgn="b"/>
                      <a:r>
                        <a:rPr lang="fr-FR" sz="1200">
                          <a:effectLst/>
                          <a:latin typeface="+mj-lt"/>
                        </a:rPr>
                        <a:t>Classe à enjeux maritimes</a:t>
                      </a:r>
                    </a:p>
                  </a:txBody>
                  <a:tcPr marL="14179" marR="14179" marT="0" marB="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0" fontAlgn="b"/>
                      <a:r>
                        <a:rPr lang="fr-FR" sz="1200">
                          <a:effectLst/>
                          <a:latin typeface="+mj-lt"/>
                        </a:rPr>
                        <a:t>x</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410010639"/>
                  </a:ext>
                </a:extLst>
              </a:tr>
              <a:tr h="132335">
                <a:tc>
                  <a:txBody>
                    <a:bodyPr/>
                    <a:lstStyle/>
                    <a:p>
                      <a:pPr rtl="0" fontAlgn="b"/>
                      <a:r>
                        <a:rPr lang="fr-FR" sz="1200">
                          <a:effectLst/>
                          <a:latin typeface="+mj-lt"/>
                        </a:rPr>
                        <a:t>faire la Voix de la ZOI : </a:t>
                      </a:r>
                    </a:p>
                  </a:txBody>
                  <a:tcPr marL="14179" marR="14179" marT="0" marB="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0" fontAlgn="b"/>
                      <a:r>
                        <a:rPr lang="fr-FR" sz="1200">
                          <a:effectLst/>
                          <a:latin typeface="+mj-lt"/>
                        </a:rPr>
                        <a:t>x</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0" fontAlgn="b"/>
                      <a:r>
                        <a:rPr lang="fr-FR" sz="1200">
                          <a:effectLst/>
                          <a:latin typeface="+mj-lt"/>
                        </a:rPr>
                        <a:t>x</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0" fontAlgn="b"/>
                      <a:r>
                        <a:rPr lang="fr-FR" sz="1200">
                          <a:effectLst/>
                          <a:latin typeface="+mj-lt"/>
                        </a:rPr>
                        <a:t>x</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action fédératrice</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666325889"/>
                  </a:ext>
                </a:extLst>
              </a:tr>
              <a:tr h="132335">
                <a:tc>
                  <a:txBody>
                    <a:bodyPr/>
                    <a:lstStyle/>
                    <a:p>
                      <a:pPr rtl="0" fontAlgn="b"/>
                      <a:r>
                        <a:rPr lang="fr-FR" sz="1200">
                          <a:effectLst/>
                          <a:latin typeface="+mj-lt"/>
                        </a:rPr>
                        <a:t>La course aux nombres</a:t>
                      </a:r>
                    </a:p>
                  </a:txBody>
                  <a:tcPr marL="14179" marR="14179" marT="0" marB="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action fédératrice</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2741615790"/>
                  </a:ext>
                </a:extLst>
              </a:tr>
              <a:tr h="340290">
                <a:tc>
                  <a:txBody>
                    <a:bodyPr/>
                    <a:lstStyle/>
                    <a:p>
                      <a:pPr rtl="0" fontAlgn="ctr"/>
                      <a:r>
                        <a:rPr lang="fr-FR" sz="1200">
                          <a:effectLst/>
                          <a:latin typeface="+mj-lt"/>
                        </a:rPr>
                        <a:t>Partageons nos langues,L'éveil à la diversité linguistique </a:t>
                      </a:r>
                    </a:p>
                  </a:txBody>
                  <a:tcPr marL="14179" marR="14179" marT="0" marB="0" anchor="ctr">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action fédératrice</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267318613"/>
                  </a:ext>
                </a:extLst>
              </a:tr>
              <a:tr h="340290">
                <a:tc>
                  <a:txBody>
                    <a:bodyPr/>
                    <a:lstStyle/>
                    <a:p>
                      <a:pPr rtl="0" fontAlgn="ctr"/>
                      <a:r>
                        <a:rPr lang="fr-FR" sz="1200">
                          <a:effectLst/>
                          <a:latin typeface="+mj-lt"/>
                        </a:rPr>
                        <a:t>Les Poquelinades ,Enrichir la langue par l’expérience du spectacle vivant</a:t>
                      </a:r>
                    </a:p>
                  </a:txBody>
                  <a:tcPr marL="14179" marR="14179" marT="0" marB="0" anchor="ctr">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dirty="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action fédératrice</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94998028"/>
                  </a:ext>
                </a:extLst>
              </a:tr>
              <a:tr h="340290">
                <a:tc>
                  <a:txBody>
                    <a:bodyPr/>
                    <a:lstStyle/>
                    <a:p>
                      <a:pPr rtl="0" fontAlgn="ctr"/>
                      <a:r>
                        <a:rPr lang="fr-FR" sz="1200">
                          <a:effectLst/>
                          <a:latin typeface="+mj-lt"/>
                        </a:rPr>
                        <a:t>Sous le Ravinala</a:t>
                      </a:r>
                      <a:br>
                        <a:rPr lang="fr-FR" sz="1200">
                          <a:effectLst/>
                          <a:latin typeface="+mj-lt"/>
                        </a:rPr>
                      </a:br>
                      <a:r>
                        <a:rPr lang="fr-FR" sz="1200">
                          <a:effectLst/>
                          <a:latin typeface="+mj-lt"/>
                        </a:rPr>
                        <a:t>Renforçons la passion de la lecture et de la créativité</a:t>
                      </a:r>
                    </a:p>
                  </a:txBody>
                  <a:tcPr marL="14179" marR="14179" marT="0" marB="0" anchor="ctr">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action fédératrice</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2838738461"/>
                  </a:ext>
                </a:extLst>
              </a:tr>
              <a:tr h="132335">
                <a:tc>
                  <a:txBody>
                    <a:bodyPr/>
                    <a:lstStyle/>
                    <a:p>
                      <a:pPr rtl="0" fontAlgn="b"/>
                      <a:r>
                        <a:rPr lang="fr-FR" sz="1200">
                          <a:effectLst/>
                          <a:latin typeface="+mj-lt"/>
                        </a:rPr>
                        <a:t>Développement durable film</a:t>
                      </a:r>
                    </a:p>
                  </a:txBody>
                  <a:tcPr marL="14179" marR="14179" marT="0" marB="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578047730"/>
                  </a:ext>
                </a:extLst>
              </a:tr>
              <a:tr h="567150">
                <a:tc>
                  <a:txBody>
                    <a:bodyPr/>
                    <a:lstStyle/>
                    <a:p>
                      <a:pPr rtl="0" fontAlgn="b"/>
                      <a:r>
                        <a:rPr lang="fr-FR" sz="1200" dirty="0">
                          <a:effectLst/>
                          <a:latin typeface="+mj-lt"/>
                        </a:rPr>
                        <a:t>Francophonie Grande lessive, faire des bulles/ déclamation des poèmes : les pays francophones, dis moi 10 mots</a:t>
                      </a:r>
                    </a:p>
                  </a:txBody>
                  <a:tcPr marL="14179" marR="14179" marT="0" marB="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dirty="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dirty="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dirty="0">
                          <a:effectLst/>
                          <a:latin typeface="+mj-lt"/>
                        </a:rPr>
                        <a:t>action fédératrice ? collaboration AF</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603337900"/>
                  </a:ext>
                </a:extLst>
              </a:tr>
              <a:tr h="264670">
                <a:tc>
                  <a:txBody>
                    <a:bodyPr/>
                    <a:lstStyle/>
                    <a:p>
                      <a:pPr rtl="0" fontAlgn="b"/>
                      <a:r>
                        <a:rPr lang="fr-FR" sz="1200" b="0" dirty="0">
                          <a:effectLst/>
                          <a:latin typeface="+mj-lt"/>
                        </a:rPr>
                        <a:t>Venue d’un représentant SIF </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dirty="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endParaRPr lang="fr-FR" sz="1200" dirty="0">
                        <a:effectLst/>
                        <a:latin typeface="+mj-lt"/>
                      </a:endParaRP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b="0" dirty="0">
                          <a:solidFill>
                            <a:srgbClr val="1F1F1F"/>
                          </a:solidFill>
                          <a:effectLst/>
                          <a:latin typeface="+mj-lt"/>
                        </a:rPr>
                        <a:t>pour exposer leurs activités de protection de l’environnement des Seychelles, 6 février</a:t>
                      </a:r>
                    </a:p>
                  </a:txBody>
                  <a:tcPr marL="14179" marR="14179"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946081739"/>
                  </a:ext>
                </a:extLst>
              </a:tr>
              <a:tr h="264670">
                <a:tc>
                  <a:txBody>
                    <a:bodyPr/>
                    <a:lstStyle/>
                    <a:p>
                      <a:pPr rtl="0" fontAlgn="b"/>
                      <a:r>
                        <a:rPr lang="fr-FR" sz="1200" dirty="0">
                          <a:effectLst/>
                          <a:latin typeface="+mj-lt"/>
                        </a:rPr>
                        <a:t>Carnaval</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dirty="0">
                          <a:effectLst/>
                          <a:latin typeface="+mj-lt"/>
                        </a:rPr>
                        <a:t>x</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a:effectLst/>
                          <a:latin typeface="+mj-lt"/>
                        </a:rPr>
                        <a:t>x</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dirty="0">
                          <a:effectLst/>
                          <a:latin typeface="+mj-lt"/>
                        </a:rPr>
                        <a:t>x</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r>
                        <a:rPr lang="fr-FR" sz="1200" b="0" i="0" u="none" strike="noStrike" cap="none" dirty="0">
                          <a:solidFill>
                            <a:schemeClr val="tx1"/>
                          </a:solidFill>
                          <a:effectLst/>
                          <a:latin typeface="+mj-lt"/>
                          <a:ea typeface="+mn-ea"/>
                          <a:cs typeface="+mn-cs"/>
                          <a:sym typeface="Arial"/>
                        </a:rPr>
                        <a:t>23 février 13h15-14h30,Défilé, crêpes, parents invités</a:t>
                      </a:r>
                      <a:endParaRPr lang="fr-FR" sz="1200" dirty="0">
                        <a:effectLst/>
                        <a:latin typeface="+mj-lt"/>
                      </a:endParaRP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958949073"/>
                  </a:ext>
                </a:extLst>
              </a:tr>
              <a:tr h="264670">
                <a:tc>
                  <a:txBody>
                    <a:bodyPr/>
                    <a:lstStyle/>
                    <a:p>
                      <a:pPr rtl="0" fontAlgn="b"/>
                      <a:r>
                        <a:rPr lang="fr-FR" sz="1200" dirty="0">
                          <a:effectLst/>
                          <a:latin typeface="+mj-lt"/>
                        </a:rPr>
                        <a:t>Projet</a:t>
                      </a:r>
                      <a:r>
                        <a:rPr lang="fr-FR" sz="1200" baseline="0" dirty="0">
                          <a:effectLst/>
                          <a:latin typeface="+mj-lt"/>
                        </a:rPr>
                        <a:t> athlétisme</a:t>
                      </a:r>
                      <a:endParaRPr lang="fr-FR" sz="1200" dirty="0">
                        <a:effectLst/>
                        <a:latin typeface="+mj-lt"/>
                      </a:endParaRP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rtl="0" fontAlgn="b"/>
                      <a:endParaRPr lang="fr-FR" sz="1200" dirty="0">
                        <a:effectLst/>
                        <a:latin typeface="+mj-lt"/>
                      </a:endParaRP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rtl="0" fontAlgn="b"/>
                      <a:endParaRPr lang="fr-FR" sz="1200" dirty="0">
                        <a:effectLst/>
                        <a:latin typeface="+mj-lt"/>
                      </a:endParaRP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rtl="0" fontAlgn="b"/>
                      <a:endParaRPr lang="fr-FR" sz="1200" dirty="0">
                        <a:effectLst/>
                        <a:latin typeface="+mj-lt"/>
                      </a:endParaRP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rtl="0" fontAlgn="b"/>
                      <a:r>
                        <a:rPr lang="fr-FR" sz="1200" dirty="0">
                          <a:effectLst/>
                          <a:latin typeface="+mj-lt"/>
                        </a:rPr>
                        <a:t>x</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rtl="0" fontAlgn="b"/>
                      <a:r>
                        <a:rPr lang="fr-FR" sz="1200" dirty="0">
                          <a:effectLst/>
                          <a:latin typeface="+mj-lt"/>
                        </a:rPr>
                        <a:t>x</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rtl="0" fontAlgn="b"/>
                      <a:r>
                        <a:rPr lang="fr-FR" sz="1200" dirty="0">
                          <a:effectLst/>
                          <a:latin typeface="+mj-lt"/>
                        </a:rPr>
                        <a:t>x</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rtl="0" fontAlgn="b"/>
                      <a:r>
                        <a:rPr lang="fr-FR" sz="1200" dirty="0">
                          <a:effectLst/>
                          <a:latin typeface="+mj-lt"/>
                        </a:rPr>
                        <a:t>x</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rtl="0" fontAlgn="b"/>
                      <a:r>
                        <a:rPr lang="fr-FR" sz="1200" dirty="0">
                          <a:effectLst/>
                          <a:latin typeface="+mj-lt"/>
                        </a:rPr>
                        <a:t>x</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rtl="0" fontAlgn="b"/>
                      <a:endParaRPr lang="fr-FR" sz="1200" dirty="0">
                        <a:effectLst/>
                        <a:latin typeface="+mj-lt"/>
                      </a:endParaRP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rtl="0" fontAlgn="b"/>
                      <a:endParaRPr lang="fr-FR" sz="1200">
                        <a:effectLst/>
                        <a:latin typeface="+mj-lt"/>
                      </a:endParaRP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rtl="0" fontAlgn="b"/>
                      <a:endParaRPr lang="fr-FR" sz="1200">
                        <a:effectLst/>
                        <a:latin typeface="+mj-lt"/>
                      </a:endParaRP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rtl="0" fontAlgn="b"/>
                      <a:endParaRPr lang="fr-FR" sz="1200">
                        <a:effectLst/>
                        <a:latin typeface="+mj-lt"/>
                      </a:endParaRP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rtl="0" fontAlgn="b"/>
                      <a:endParaRPr lang="fr-FR" sz="1200">
                        <a:effectLst/>
                        <a:latin typeface="+mj-lt"/>
                      </a:endParaRP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rtl="0" fontAlgn="b"/>
                      <a:endParaRPr lang="fr-FR" sz="1200">
                        <a:effectLst/>
                        <a:latin typeface="+mj-lt"/>
                      </a:endParaRP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rtl="0" fontAlgn="b"/>
                      <a:endParaRPr lang="fr-FR" sz="1200" dirty="0">
                        <a:effectLst/>
                        <a:latin typeface="+mj-lt"/>
                      </a:endParaRP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rtl="0" fontAlgn="b"/>
                      <a:r>
                        <a:rPr lang="fr-FR" sz="1200" dirty="0">
                          <a:effectLst/>
                          <a:latin typeface="+mj-lt"/>
                        </a:rPr>
                        <a:t>Projet athlétisme</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3361490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3F3F3F"/>
              </a:buClr>
              <a:buSzPts val="4800"/>
              <a:buFont typeface="Calibri"/>
              <a:buNone/>
            </a:pPr>
            <a:r>
              <a:rPr lang="fr-FR" dirty="0">
                <a:latin typeface="Calibri"/>
                <a:ea typeface="Calibri"/>
                <a:cs typeface="Calibri"/>
                <a:sym typeface="Calibri"/>
              </a:rPr>
              <a:t>3</a:t>
            </a:r>
            <a:r>
              <a:rPr lang="fr-FR" sz="4800" b="0" i="0" u="none" strike="noStrike" dirty="0">
                <a:latin typeface="Calibri"/>
                <a:ea typeface="Calibri"/>
                <a:cs typeface="Calibri"/>
                <a:sym typeface="Calibri"/>
              </a:rPr>
              <a:t>. Projets pédagogiques</a:t>
            </a:r>
            <a:endParaRPr dirty="0"/>
          </a:p>
        </p:txBody>
      </p:sp>
      <p:graphicFrame>
        <p:nvGraphicFramePr>
          <p:cNvPr id="2" name="Tableau 1">
            <a:extLst>
              <a:ext uri="{FF2B5EF4-FFF2-40B4-BE49-F238E27FC236}">
                <a16:creationId xmlns:a16="http://schemas.microsoft.com/office/drawing/2014/main" id="{390A07B2-F29A-F203-4141-7DE89009D07B}"/>
              </a:ext>
            </a:extLst>
          </p:cNvPr>
          <p:cNvGraphicFramePr>
            <a:graphicFrameLocks noGrp="1"/>
          </p:cNvGraphicFramePr>
          <p:nvPr>
            <p:extLst>
              <p:ext uri="{D42A27DB-BD31-4B8C-83A1-F6EECF244321}">
                <p14:modId xmlns:p14="http://schemas.microsoft.com/office/powerpoint/2010/main" val="2239518879"/>
              </p:ext>
            </p:extLst>
          </p:nvPr>
        </p:nvGraphicFramePr>
        <p:xfrm>
          <a:off x="582706" y="1936376"/>
          <a:ext cx="10587324" cy="4295657"/>
        </p:xfrm>
        <a:graphic>
          <a:graphicData uri="http://schemas.openxmlformats.org/drawingml/2006/table">
            <a:tbl>
              <a:tblPr/>
              <a:tblGrid>
                <a:gridCol w="1225543">
                  <a:extLst>
                    <a:ext uri="{9D8B030D-6E8A-4147-A177-3AD203B41FA5}">
                      <a16:colId xmlns:a16="http://schemas.microsoft.com/office/drawing/2014/main" val="4251154302"/>
                    </a:ext>
                  </a:extLst>
                </a:gridCol>
                <a:gridCol w="556033">
                  <a:extLst>
                    <a:ext uri="{9D8B030D-6E8A-4147-A177-3AD203B41FA5}">
                      <a16:colId xmlns:a16="http://schemas.microsoft.com/office/drawing/2014/main" val="3875554475"/>
                    </a:ext>
                  </a:extLst>
                </a:gridCol>
                <a:gridCol w="442557">
                  <a:extLst>
                    <a:ext uri="{9D8B030D-6E8A-4147-A177-3AD203B41FA5}">
                      <a16:colId xmlns:a16="http://schemas.microsoft.com/office/drawing/2014/main" val="3076192426"/>
                    </a:ext>
                  </a:extLst>
                </a:gridCol>
                <a:gridCol w="442557">
                  <a:extLst>
                    <a:ext uri="{9D8B030D-6E8A-4147-A177-3AD203B41FA5}">
                      <a16:colId xmlns:a16="http://schemas.microsoft.com/office/drawing/2014/main" val="1753607847"/>
                    </a:ext>
                  </a:extLst>
                </a:gridCol>
                <a:gridCol w="442557">
                  <a:extLst>
                    <a:ext uri="{9D8B030D-6E8A-4147-A177-3AD203B41FA5}">
                      <a16:colId xmlns:a16="http://schemas.microsoft.com/office/drawing/2014/main" val="2198515956"/>
                    </a:ext>
                  </a:extLst>
                </a:gridCol>
                <a:gridCol w="442557">
                  <a:extLst>
                    <a:ext uri="{9D8B030D-6E8A-4147-A177-3AD203B41FA5}">
                      <a16:colId xmlns:a16="http://schemas.microsoft.com/office/drawing/2014/main" val="2428192527"/>
                    </a:ext>
                  </a:extLst>
                </a:gridCol>
                <a:gridCol w="442557">
                  <a:extLst>
                    <a:ext uri="{9D8B030D-6E8A-4147-A177-3AD203B41FA5}">
                      <a16:colId xmlns:a16="http://schemas.microsoft.com/office/drawing/2014/main" val="1719655448"/>
                    </a:ext>
                  </a:extLst>
                </a:gridCol>
                <a:gridCol w="442557">
                  <a:extLst>
                    <a:ext uri="{9D8B030D-6E8A-4147-A177-3AD203B41FA5}">
                      <a16:colId xmlns:a16="http://schemas.microsoft.com/office/drawing/2014/main" val="3768031467"/>
                    </a:ext>
                  </a:extLst>
                </a:gridCol>
                <a:gridCol w="442557">
                  <a:extLst>
                    <a:ext uri="{9D8B030D-6E8A-4147-A177-3AD203B41FA5}">
                      <a16:colId xmlns:a16="http://schemas.microsoft.com/office/drawing/2014/main" val="3312611495"/>
                    </a:ext>
                  </a:extLst>
                </a:gridCol>
                <a:gridCol w="442557">
                  <a:extLst>
                    <a:ext uri="{9D8B030D-6E8A-4147-A177-3AD203B41FA5}">
                      <a16:colId xmlns:a16="http://schemas.microsoft.com/office/drawing/2014/main" val="1673136734"/>
                    </a:ext>
                  </a:extLst>
                </a:gridCol>
                <a:gridCol w="442557">
                  <a:extLst>
                    <a:ext uri="{9D8B030D-6E8A-4147-A177-3AD203B41FA5}">
                      <a16:colId xmlns:a16="http://schemas.microsoft.com/office/drawing/2014/main" val="304647426"/>
                    </a:ext>
                  </a:extLst>
                </a:gridCol>
                <a:gridCol w="442557">
                  <a:extLst>
                    <a:ext uri="{9D8B030D-6E8A-4147-A177-3AD203B41FA5}">
                      <a16:colId xmlns:a16="http://schemas.microsoft.com/office/drawing/2014/main" val="3441583937"/>
                    </a:ext>
                  </a:extLst>
                </a:gridCol>
                <a:gridCol w="442557">
                  <a:extLst>
                    <a:ext uri="{9D8B030D-6E8A-4147-A177-3AD203B41FA5}">
                      <a16:colId xmlns:a16="http://schemas.microsoft.com/office/drawing/2014/main" val="1105954735"/>
                    </a:ext>
                  </a:extLst>
                </a:gridCol>
                <a:gridCol w="442557">
                  <a:extLst>
                    <a:ext uri="{9D8B030D-6E8A-4147-A177-3AD203B41FA5}">
                      <a16:colId xmlns:a16="http://schemas.microsoft.com/office/drawing/2014/main" val="1885629511"/>
                    </a:ext>
                  </a:extLst>
                </a:gridCol>
                <a:gridCol w="442557">
                  <a:extLst>
                    <a:ext uri="{9D8B030D-6E8A-4147-A177-3AD203B41FA5}">
                      <a16:colId xmlns:a16="http://schemas.microsoft.com/office/drawing/2014/main" val="1904270428"/>
                    </a:ext>
                  </a:extLst>
                </a:gridCol>
                <a:gridCol w="442557">
                  <a:extLst>
                    <a:ext uri="{9D8B030D-6E8A-4147-A177-3AD203B41FA5}">
                      <a16:colId xmlns:a16="http://schemas.microsoft.com/office/drawing/2014/main" val="1939621841"/>
                    </a:ext>
                  </a:extLst>
                </a:gridCol>
                <a:gridCol w="442557">
                  <a:extLst>
                    <a:ext uri="{9D8B030D-6E8A-4147-A177-3AD203B41FA5}">
                      <a16:colId xmlns:a16="http://schemas.microsoft.com/office/drawing/2014/main" val="2505291327"/>
                    </a:ext>
                  </a:extLst>
                </a:gridCol>
                <a:gridCol w="2167393">
                  <a:extLst>
                    <a:ext uri="{9D8B030D-6E8A-4147-A177-3AD203B41FA5}">
                      <a16:colId xmlns:a16="http://schemas.microsoft.com/office/drawing/2014/main" val="228552278"/>
                    </a:ext>
                  </a:extLst>
                </a:gridCol>
              </a:tblGrid>
              <a:tr h="589923">
                <a:tc>
                  <a:txBody>
                    <a:bodyPr/>
                    <a:lstStyle/>
                    <a:p>
                      <a:pPr algn="ctr" rtl="0" fontAlgn="b"/>
                      <a:r>
                        <a:rPr lang="fr-FR" sz="1400" dirty="0">
                          <a:effectLst/>
                        </a:rPr>
                        <a:t>Date</a:t>
                      </a:r>
                    </a:p>
                  </a:txBody>
                  <a:tcPr marL="15047" marR="15047" marT="0" marB="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dirty="0">
                          <a:effectLst/>
                        </a:rPr>
                        <a:t>PS</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MS</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dirty="0">
                          <a:effectLst/>
                        </a:rPr>
                        <a:t>GS</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CP</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CP-CE1</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CE1</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CE2</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CM1</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CM2</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6e</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5e</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4e</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3e</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2nd</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1e</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Tle</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descriptif</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401704410"/>
                  </a:ext>
                </a:extLst>
              </a:tr>
              <a:tr h="294962">
                <a:tc>
                  <a:txBody>
                    <a:bodyPr/>
                    <a:lstStyle/>
                    <a:p>
                      <a:pPr algn="ctr" rtl="0" fontAlgn="b"/>
                      <a:r>
                        <a:rPr lang="fr-FR" sz="1400" dirty="0">
                          <a:effectLst/>
                        </a:rPr>
                        <a:t>Période 4</a:t>
                      </a:r>
                    </a:p>
                  </a:txBody>
                  <a:tcPr marL="15047" marR="15047" marT="0" marB="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endParaRPr lang="fr-FR" sz="1400" dirty="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Randonnée "When she come"</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41819213"/>
                  </a:ext>
                </a:extLst>
              </a:tr>
              <a:tr h="294962">
                <a:tc>
                  <a:txBody>
                    <a:bodyPr/>
                    <a:lstStyle/>
                    <a:p>
                      <a:pPr algn="ctr" rtl="0" fontAlgn="b"/>
                      <a:r>
                        <a:rPr lang="fr-FR" sz="1400">
                          <a:effectLst/>
                        </a:rPr>
                        <a:t>septembre</a:t>
                      </a:r>
                    </a:p>
                  </a:txBody>
                  <a:tcPr marL="15047" marR="15047" marT="0" marB="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endParaRPr lang="fr-FR" sz="1400" dirty="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Sortie aréoport</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920520330"/>
                  </a:ext>
                </a:extLst>
              </a:tr>
              <a:tr h="294962">
                <a:tc>
                  <a:txBody>
                    <a:bodyPr/>
                    <a:lstStyle/>
                    <a:p>
                      <a:pPr algn="ctr" rtl="0" fontAlgn="b"/>
                      <a:r>
                        <a:rPr lang="fr-FR" sz="1400">
                          <a:effectLst/>
                        </a:rPr>
                        <a:t>27/12/2023</a:t>
                      </a:r>
                    </a:p>
                  </a:txBody>
                  <a:tcPr marL="15047" marR="15047" marT="0" marB="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dirty="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dirty="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JOP</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36948750"/>
                  </a:ext>
                </a:extLst>
              </a:tr>
              <a:tr h="294962">
                <a:tc>
                  <a:txBody>
                    <a:bodyPr/>
                    <a:lstStyle/>
                    <a:p>
                      <a:pPr algn="ctr" rtl="0" fontAlgn="b"/>
                      <a:r>
                        <a:rPr lang="fr-FR" sz="1400">
                          <a:effectLst/>
                        </a:rPr>
                        <a:t>28/12/2023</a:t>
                      </a:r>
                    </a:p>
                  </a:txBody>
                  <a:tcPr marL="15047" marR="15047" marT="0" marB="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endParaRPr lang="fr-FR" sz="1400" dirty="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JOP</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465625445"/>
                  </a:ext>
                </a:extLst>
              </a:tr>
              <a:tr h="294962">
                <a:tc>
                  <a:txBody>
                    <a:bodyPr/>
                    <a:lstStyle/>
                    <a:p>
                      <a:pPr algn="ctr" rtl="0" fontAlgn="b"/>
                      <a:r>
                        <a:rPr lang="fr-FR" sz="1400" dirty="0">
                          <a:effectLst/>
                        </a:rPr>
                        <a:t>20/02/2024</a:t>
                      </a:r>
                    </a:p>
                  </a:txBody>
                  <a:tcPr marL="15047" marR="15047" marT="0" marB="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endParaRPr lang="fr-FR" sz="1400" dirty="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fr-FR" sz="140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Ruchier </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71098704"/>
                  </a:ext>
                </a:extLst>
              </a:tr>
              <a:tr h="442442">
                <a:tc>
                  <a:txBody>
                    <a:bodyPr/>
                    <a:lstStyle/>
                    <a:p>
                      <a:pPr marL="0" marR="0" lvl="0" indent="0" algn="r" defTabSz="914400" rtl="0" eaLnBrk="1" fontAlgn="b" latinLnBrk="0" hangingPunct="1">
                        <a:lnSpc>
                          <a:spcPct val="100000"/>
                        </a:lnSpc>
                        <a:spcBef>
                          <a:spcPts val="0"/>
                        </a:spcBef>
                        <a:spcAft>
                          <a:spcPts val="0"/>
                        </a:spcAft>
                        <a:buClr>
                          <a:srgbClr val="000000"/>
                        </a:buClr>
                        <a:buSzTx/>
                        <a:buFont typeface="Arial"/>
                        <a:buNone/>
                        <a:tabLst/>
                        <a:defRPr/>
                      </a:pPr>
                      <a:r>
                        <a:rPr lang="fr-FR" sz="1400" dirty="0">
                          <a:effectLst/>
                        </a:rPr>
                        <a:t>Période 4</a:t>
                      </a:r>
                    </a:p>
                    <a:p>
                      <a:pPr algn="r" rtl="0" fontAlgn="b"/>
                      <a:endParaRPr lang="fr-FR" sz="1400" dirty="0">
                        <a:effectLst/>
                      </a:endParaRPr>
                    </a:p>
                  </a:txBody>
                  <a:tcPr marL="15047" marR="15047" marT="0" marB="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endParaRPr lang="fr-FR" sz="1400" dirty="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fr-FR" sz="1400" dirty="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fr-FR" sz="1400" dirty="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fr-FR" sz="140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dirty="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dirty="0">
                          <a:effectLst/>
                        </a:rPr>
                        <a:t>Beau Vallon, jeux sportifs sur la plage</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665051178"/>
                  </a:ext>
                </a:extLst>
              </a:tr>
              <a:tr h="205592">
                <a:tc>
                  <a:txBody>
                    <a:bodyPr/>
                    <a:lstStyle/>
                    <a:p>
                      <a:pPr marL="0" marR="0" lvl="0" indent="0" algn="r" defTabSz="914400" rtl="0" eaLnBrk="1" fontAlgn="b" latinLnBrk="0" hangingPunct="1">
                        <a:lnSpc>
                          <a:spcPct val="100000"/>
                        </a:lnSpc>
                        <a:spcBef>
                          <a:spcPts val="0"/>
                        </a:spcBef>
                        <a:spcAft>
                          <a:spcPts val="0"/>
                        </a:spcAft>
                        <a:buClr>
                          <a:srgbClr val="000000"/>
                        </a:buClr>
                        <a:buSzTx/>
                        <a:buFont typeface="Arial"/>
                        <a:buNone/>
                        <a:tabLst/>
                        <a:defRPr/>
                      </a:pPr>
                      <a:r>
                        <a:rPr lang="fr-FR" sz="1400" dirty="0">
                          <a:effectLst/>
                        </a:rPr>
                        <a:t>Période 4 ?</a:t>
                      </a:r>
                    </a:p>
                  </a:txBody>
                  <a:tcPr marL="15047" marR="15047" marT="0" marB="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endParaRPr lang="fr-FR" sz="1400" dirty="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dirty="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Captain Fanplastic TOP</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79754037"/>
                  </a:ext>
                </a:extLst>
              </a:tr>
              <a:tr h="294962">
                <a:tc>
                  <a:txBody>
                    <a:bodyPr/>
                    <a:lstStyle/>
                    <a:p>
                      <a:pPr algn="r" rtl="0" fontAlgn="b"/>
                      <a:r>
                        <a:rPr lang="fr-FR" sz="1400">
                          <a:effectLst/>
                        </a:rPr>
                        <a:t>11/12/2023</a:t>
                      </a:r>
                    </a:p>
                  </a:txBody>
                  <a:tcPr marL="15047" marR="15047" marT="0" marB="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endParaRPr lang="fr-FR" sz="1400" dirty="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fr-FR" sz="140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fr-FR" sz="140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fr-FR" sz="140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dirty="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dirty="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Visite expo cartographie</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805858913"/>
                  </a:ext>
                </a:extLst>
              </a:tr>
              <a:tr h="294962">
                <a:tc>
                  <a:txBody>
                    <a:bodyPr/>
                    <a:lstStyle/>
                    <a:p>
                      <a:pPr algn="r" rtl="0" fontAlgn="b"/>
                      <a:r>
                        <a:rPr lang="fr-FR" sz="1400">
                          <a:effectLst/>
                        </a:rPr>
                        <a:t>11/12/2023</a:t>
                      </a:r>
                    </a:p>
                  </a:txBody>
                  <a:tcPr marL="15047" marR="15047" marT="0" marB="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endParaRPr lang="fr-FR" sz="1400" dirty="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fr-FR" sz="140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fr-FR" sz="140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fr-FR" sz="140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fr-FR" sz="1400" dirty="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fr-FR" sz="1400" dirty="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Visite expo manman avan ler</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4272264362"/>
                  </a:ext>
                </a:extLst>
              </a:tr>
              <a:tr h="294962">
                <a:tc>
                  <a:txBody>
                    <a:bodyPr/>
                    <a:lstStyle/>
                    <a:p>
                      <a:pPr algn="r" rtl="0" fontAlgn="b"/>
                      <a:r>
                        <a:rPr lang="fr-FR" sz="1400">
                          <a:effectLst/>
                        </a:rPr>
                        <a:t>19/12/2023</a:t>
                      </a:r>
                    </a:p>
                  </a:txBody>
                  <a:tcPr marL="15047" marR="15047" marT="0" marB="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endParaRPr lang="fr-FR" sz="1400" dirty="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fr-FR" sz="140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fr-FR" sz="140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fr-FR" sz="140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fr-FR" sz="140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dirty="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a:effectLst/>
                        </a:rPr>
                        <a:t>Visio film maman avan ler</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4158823492"/>
                  </a:ext>
                </a:extLst>
              </a:tr>
              <a:tr h="147481">
                <a:tc>
                  <a:txBody>
                    <a:bodyPr/>
                    <a:lstStyle/>
                    <a:p>
                      <a:pPr marL="0" marR="0" lvl="0" indent="0" algn="l" defTabSz="914400" rtl="0" eaLnBrk="1" fontAlgn="b" latinLnBrk="0" hangingPunct="1">
                        <a:lnSpc>
                          <a:spcPct val="100000"/>
                        </a:lnSpc>
                        <a:spcBef>
                          <a:spcPts val="0"/>
                        </a:spcBef>
                        <a:spcAft>
                          <a:spcPts val="0"/>
                        </a:spcAft>
                        <a:buClr>
                          <a:srgbClr val="000000"/>
                        </a:buClr>
                        <a:buSzTx/>
                        <a:buFont typeface="Arial"/>
                        <a:buNone/>
                        <a:tabLst/>
                        <a:defRPr/>
                      </a:pPr>
                      <a:r>
                        <a:rPr lang="fr-FR" sz="1400" u="none" strike="noStrike" cap="none" dirty="0"/>
                        <a:t>21/02/2024</a:t>
                      </a:r>
                      <a:endParaRPr lang="fr-FR" dirty="0"/>
                    </a:p>
                  </a:txBody>
                  <a:tcPr marL="15047" marR="15047" marT="0" marB="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dirty="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dirty="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dirty="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endParaRPr lang="fr-FR" sz="1400" dirty="0">
                        <a:effectLst/>
                      </a:endParaRP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fr-FR" sz="1400" dirty="0">
                          <a:effectLst/>
                        </a:rPr>
                        <a:t>Visite caserne pompier</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4292976834"/>
                  </a:ext>
                </a:extLst>
              </a:tr>
              <a:tr h="147481">
                <a:tc>
                  <a:txBody>
                    <a:bodyPr/>
                    <a:lstStyle/>
                    <a:p>
                      <a:pPr algn="ctr" rtl="0" fontAlgn="b"/>
                      <a:r>
                        <a:rPr lang="fr-FR" sz="1400" dirty="0">
                          <a:effectLst/>
                        </a:rPr>
                        <a:t>14/03/2024</a:t>
                      </a:r>
                    </a:p>
                  </a:txBody>
                  <a:tcPr marL="15047" marR="15047" marT="0" marB="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dirty="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dirty="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dirty="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dirty="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dirty="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dirty="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dirty="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dirty="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dirty="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dirty="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dirty="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dirty="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dirty="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dirty="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dirty="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fr-FR" sz="1400" dirty="0">
                          <a:effectLst/>
                        </a:rPr>
                        <a:t>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rtl="0" fontAlgn="b"/>
                      <a:r>
                        <a:rPr lang="fr-FR" sz="1400" dirty="0">
                          <a:effectLst/>
                        </a:rPr>
                        <a:t>Terre des jeux</a:t>
                      </a:r>
                    </a:p>
                  </a:txBody>
                  <a:tcPr marL="15047" marR="15047"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1890546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3F3F3F"/>
              </a:buClr>
              <a:buSzPts val="4800"/>
              <a:buFont typeface="Calibri"/>
              <a:buNone/>
            </a:pPr>
            <a:r>
              <a:rPr lang="fr-FR" dirty="0">
                <a:latin typeface="Calibri"/>
                <a:ea typeface="Calibri"/>
                <a:cs typeface="Calibri"/>
                <a:sym typeface="Calibri"/>
              </a:rPr>
              <a:t>3</a:t>
            </a:r>
            <a:r>
              <a:rPr lang="fr-FR" sz="4800" b="0" i="0" u="none" strike="noStrike" dirty="0">
                <a:latin typeface="Calibri"/>
                <a:ea typeface="Calibri"/>
                <a:cs typeface="Calibri"/>
                <a:sym typeface="Calibri"/>
              </a:rPr>
              <a:t>. Sorties pédagogiques : voyage scolaire</a:t>
            </a:r>
            <a:endParaRPr dirty="0"/>
          </a:p>
        </p:txBody>
      </p:sp>
      <p:sp>
        <p:nvSpPr>
          <p:cNvPr id="3" name="ZoneTexte 2">
            <a:extLst>
              <a:ext uri="{FF2B5EF4-FFF2-40B4-BE49-F238E27FC236}">
                <a16:creationId xmlns:a16="http://schemas.microsoft.com/office/drawing/2014/main" id="{78FCC2E3-223F-EB50-C767-1AEEEDABF179}"/>
              </a:ext>
            </a:extLst>
          </p:cNvPr>
          <p:cNvSpPr txBox="1"/>
          <p:nvPr/>
        </p:nvSpPr>
        <p:spPr>
          <a:xfrm>
            <a:off x="963037" y="2081719"/>
            <a:ext cx="10126303" cy="1815882"/>
          </a:xfrm>
          <a:prstGeom prst="rect">
            <a:avLst/>
          </a:prstGeom>
          <a:noFill/>
        </p:spPr>
        <p:txBody>
          <a:bodyPr wrap="square" rtlCol="0">
            <a:spAutoFit/>
          </a:bodyPr>
          <a:lstStyle/>
          <a:p>
            <a:r>
              <a:rPr lang="fr-FR" dirty="0"/>
              <a:t>Voyage à la Réunion en cours d’élaboration</a:t>
            </a:r>
          </a:p>
          <a:p>
            <a:r>
              <a:rPr lang="fr-FR" dirty="0"/>
              <a:t>Classe 4ème</a:t>
            </a:r>
          </a:p>
          <a:p>
            <a:r>
              <a:rPr lang="fr-FR" dirty="0"/>
              <a:t>Date : juin</a:t>
            </a:r>
          </a:p>
          <a:p>
            <a:r>
              <a:rPr lang="fr-FR" dirty="0"/>
              <a:t>14 juin flamme olympique traverse la Réunion</a:t>
            </a:r>
          </a:p>
          <a:p>
            <a:r>
              <a:rPr lang="fr-FR" dirty="0"/>
              <a:t>Coût maximum : </a:t>
            </a:r>
          </a:p>
          <a:p>
            <a:r>
              <a:rPr lang="fr-FR" dirty="0"/>
              <a:t>Nombre élèves : 23</a:t>
            </a:r>
          </a:p>
          <a:p>
            <a:r>
              <a:rPr lang="fr-FR" dirty="0"/>
              <a:t>Accompagnateurs : 2 ou 3</a:t>
            </a:r>
          </a:p>
          <a:p>
            <a:r>
              <a:rPr lang="fr-FR" dirty="0"/>
              <a:t>Vols : plus de vols air Austral</a:t>
            </a:r>
          </a:p>
        </p:txBody>
      </p:sp>
    </p:spTree>
    <p:extLst>
      <p:ext uri="{BB962C8B-B14F-4D97-AF65-F5344CB8AC3E}">
        <p14:creationId xmlns:p14="http://schemas.microsoft.com/office/powerpoint/2010/main" val="33132367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A2126F-EA0D-53C5-ED64-8E573BAF3992}"/>
              </a:ext>
            </a:extLst>
          </p:cNvPr>
          <p:cNvSpPr>
            <a:spLocks noGrp="1"/>
          </p:cNvSpPr>
          <p:nvPr>
            <p:ph type="title"/>
          </p:nvPr>
        </p:nvSpPr>
        <p:spPr/>
        <p:txBody>
          <a:bodyPr>
            <a:normAutofit fontScale="90000"/>
          </a:bodyPr>
          <a:lstStyle/>
          <a:p>
            <a:r>
              <a:rPr lang="fr-FR" dirty="0"/>
              <a:t>4.Bilans des instances tenues : </a:t>
            </a:r>
            <a:br>
              <a:rPr lang="fr-FR" dirty="0"/>
            </a:br>
            <a:r>
              <a:rPr lang="fr-FR" dirty="0"/>
              <a:t>travail sur le RI</a:t>
            </a:r>
          </a:p>
        </p:txBody>
      </p:sp>
      <p:graphicFrame>
        <p:nvGraphicFramePr>
          <p:cNvPr id="4" name="Tableau 4">
            <a:extLst>
              <a:ext uri="{FF2B5EF4-FFF2-40B4-BE49-F238E27FC236}">
                <a16:creationId xmlns:a16="http://schemas.microsoft.com/office/drawing/2014/main" id="{8E07AEC7-1A99-36A3-CE24-8C841BC700A6}"/>
              </a:ext>
            </a:extLst>
          </p:cNvPr>
          <p:cNvGraphicFramePr>
            <a:graphicFrameLocks noGrp="1"/>
          </p:cNvGraphicFramePr>
          <p:nvPr>
            <p:extLst>
              <p:ext uri="{D42A27DB-BD31-4B8C-83A1-F6EECF244321}">
                <p14:modId xmlns:p14="http://schemas.microsoft.com/office/powerpoint/2010/main" val="3827467574"/>
              </p:ext>
            </p:extLst>
          </p:nvPr>
        </p:nvGraphicFramePr>
        <p:xfrm>
          <a:off x="312906" y="1584009"/>
          <a:ext cx="11566187" cy="1889760"/>
        </p:xfrm>
        <a:graphic>
          <a:graphicData uri="http://schemas.openxmlformats.org/drawingml/2006/table">
            <a:tbl>
              <a:tblPr firstRow="1" bandRow="1"/>
              <a:tblGrid>
                <a:gridCol w="1391188">
                  <a:extLst>
                    <a:ext uri="{9D8B030D-6E8A-4147-A177-3AD203B41FA5}">
                      <a16:colId xmlns:a16="http://schemas.microsoft.com/office/drawing/2014/main" val="3242778194"/>
                    </a:ext>
                  </a:extLst>
                </a:gridCol>
                <a:gridCol w="2482424">
                  <a:extLst>
                    <a:ext uri="{9D8B030D-6E8A-4147-A177-3AD203B41FA5}">
                      <a16:colId xmlns:a16="http://schemas.microsoft.com/office/drawing/2014/main" val="2796071850"/>
                    </a:ext>
                  </a:extLst>
                </a:gridCol>
                <a:gridCol w="2492188">
                  <a:extLst>
                    <a:ext uri="{9D8B030D-6E8A-4147-A177-3AD203B41FA5}">
                      <a16:colId xmlns:a16="http://schemas.microsoft.com/office/drawing/2014/main" val="4108869977"/>
                    </a:ext>
                  </a:extLst>
                </a:gridCol>
                <a:gridCol w="2586233">
                  <a:extLst>
                    <a:ext uri="{9D8B030D-6E8A-4147-A177-3AD203B41FA5}">
                      <a16:colId xmlns:a16="http://schemas.microsoft.com/office/drawing/2014/main" val="923846505"/>
                    </a:ext>
                  </a:extLst>
                </a:gridCol>
                <a:gridCol w="2614154">
                  <a:extLst>
                    <a:ext uri="{9D8B030D-6E8A-4147-A177-3AD203B41FA5}">
                      <a16:colId xmlns:a16="http://schemas.microsoft.com/office/drawing/2014/main" val="176508471"/>
                    </a:ext>
                  </a:extLst>
                </a:gridCol>
              </a:tblGrid>
              <a:tr h="293791">
                <a:tc>
                  <a:txBody>
                    <a:bodyPr/>
                    <a:lstStyle/>
                    <a:p>
                      <a:r>
                        <a:rPr lang="fr-FR" dirty="0"/>
                        <a:t>Inscription</a:t>
                      </a:r>
                    </a:p>
                  </a:txBody>
                  <a:tcPr/>
                </a:tc>
                <a:tc>
                  <a:txBody>
                    <a:bodyPr/>
                    <a:lstStyle/>
                    <a:p>
                      <a:r>
                        <a:rPr lang="fr-FR" dirty="0"/>
                        <a:t>RI précédent</a:t>
                      </a:r>
                    </a:p>
                  </a:txBody>
                  <a:tcPr/>
                </a:tc>
                <a:tc>
                  <a:txBody>
                    <a:bodyPr/>
                    <a:lstStyle/>
                    <a:p>
                      <a:r>
                        <a:rPr lang="fr-FR" dirty="0"/>
                        <a:t>Proposition</a:t>
                      </a:r>
                    </a:p>
                  </a:txBody>
                  <a:tcPr/>
                </a:tc>
                <a:tc>
                  <a:txBody>
                    <a:bodyPr/>
                    <a:lstStyle/>
                    <a:p>
                      <a:r>
                        <a:rPr lang="fr-FR" dirty="0"/>
                        <a:t>Avis CEC</a:t>
                      </a:r>
                    </a:p>
                  </a:txBody>
                  <a:tcPr/>
                </a:tc>
                <a:tc>
                  <a:txBody>
                    <a:bodyPr/>
                    <a:lstStyle/>
                    <a:p>
                      <a:r>
                        <a:rPr lang="fr-FR" dirty="0"/>
                        <a:t>AVIS C2D</a:t>
                      </a:r>
                    </a:p>
                  </a:txBody>
                  <a:tcPr/>
                </a:tc>
                <a:extLst>
                  <a:ext uri="{0D108BD9-81ED-4DB2-BD59-A6C34878D82A}">
                    <a16:rowId xmlns:a16="http://schemas.microsoft.com/office/drawing/2014/main" val="3702237817"/>
                  </a:ext>
                </a:extLst>
              </a:tr>
              <a:tr h="1322059">
                <a:tc>
                  <a:txBody>
                    <a:bodyPr/>
                    <a:lstStyle/>
                    <a:p>
                      <a:r>
                        <a:rPr lang="fr-FR" dirty="0"/>
                        <a:t>Inscription d’un enfant</a:t>
                      </a:r>
                    </a:p>
                  </a:txBody>
                  <a:tcPr/>
                </a:tc>
                <a:tc>
                  <a:txBody>
                    <a:bodyPr/>
                    <a:lstStyle/>
                    <a:p>
                      <a:r>
                        <a:rPr lang="fr-FR" sz="1400" b="0" i="0" u="none" strike="noStrike" cap="none" dirty="0">
                          <a:solidFill>
                            <a:schemeClr val="dk1"/>
                          </a:solidFill>
                          <a:effectLst/>
                          <a:latin typeface="Calisto MT"/>
                          <a:ea typeface="Calisto MT"/>
                          <a:cs typeface="Calisto MT"/>
                          <a:sym typeface="Arial"/>
                        </a:rPr>
                        <a:t>Le conseil de cycle pourra être amené à évaluer le niveau de français de l’enfant si nécessaire sur proposition du directeur</a:t>
                      </a:r>
                      <a:endParaRPr lang="fr-FR" dirty="0"/>
                    </a:p>
                  </a:txBody>
                  <a:tcPr/>
                </a:tc>
                <a:tc>
                  <a:txBody>
                    <a:bodyPr/>
                    <a:lstStyle/>
                    <a:p>
                      <a:r>
                        <a:rPr lang="fr-FR" sz="1400" b="0" i="0" u="none" strike="noStrike" cap="none" dirty="0">
                          <a:solidFill>
                            <a:schemeClr val="dk1"/>
                          </a:solidFill>
                          <a:effectLst/>
                          <a:latin typeface="Calisto MT"/>
                          <a:ea typeface="Calisto MT"/>
                          <a:cs typeface="Calisto MT"/>
                          <a:sym typeface="Arial"/>
                        </a:rPr>
                        <a:t>l’inscription de l’enfant dans sa classe d’âge pendant une période d’observation déterminera si besoin le niveau le plus adapté à son niveau d’apprentissage.</a:t>
                      </a:r>
                      <a:endParaRPr lang="fr-FR"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400" b="0" i="0" u="none" strike="noStrike" cap="none" dirty="0">
                          <a:solidFill>
                            <a:schemeClr val="dk1"/>
                          </a:solidFill>
                          <a:effectLst/>
                          <a:latin typeface="Calisto MT"/>
                          <a:ea typeface="Calisto MT"/>
                          <a:cs typeface="Calisto MT"/>
                          <a:sym typeface="Arial"/>
                        </a:rPr>
                        <a:t>l’inscription de l’enfant dans sa classe d’âge pendant une période d’observation déterminera si besoin le niveau le plus adapté à son niveau d’apprentissage.</a:t>
                      </a:r>
                      <a:endParaRPr lang="fr-FR" dirty="0"/>
                    </a:p>
                    <a:p>
                      <a:endParaRPr lang="fr-FR" dirty="0"/>
                    </a:p>
                  </a:txBody>
                  <a:tcPr/>
                </a:tc>
                <a:tc>
                  <a:txBody>
                    <a:bodyPr/>
                    <a:lstStyle/>
                    <a:p>
                      <a:r>
                        <a:rPr lang="fr-FR" sz="1400" b="0" i="0" u="none" strike="noStrike" cap="none" dirty="0">
                          <a:solidFill>
                            <a:schemeClr val="dk1"/>
                          </a:solidFill>
                          <a:effectLst/>
                          <a:latin typeface="Calisto MT"/>
                          <a:ea typeface="Calisto MT"/>
                          <a:cs typeface="Calisto MT"/>
                          <a:sym typeface="Arial"/>
                        </a:rPr>
                        <a:t>l’inscription de l’enfant dans sa classe d’âge pendant une période d’observation déterminera si besoin le niveau le plus adapté à son niveau d’apprentissage.</a:t>
                      </a:r>
                      <a:endParaRPr lang="fr-FR" dirty="0"/>
                    </a:p>
                  </a:txBody>
                  <a:tcPr/>
                </a:tc>
                <a:extLst>
                  <a:ext uri="{0D108BD9-81ED-4DB2-BD59-A6C34878D82A}">
                    <a16:rowId xmlns:a16="http://schemas.microsoft.com/office/drawing/2014/main" val="2280310571"/>
                  </a:ext>
                </a:extLst>
              </a:tr>
            </a:tbl>
          </a:graphicData>
        </a:graphic>
      </p:graphicFrame>
      <p:sp>
        <p:nvSpPr>
          <p:cNvPr id="3" name="ZoneTexte 2">
            <a:extLst>
              <a:ext uri="{FF2B5EF4-FFF2-40B4-BE49-F238E27FC236}">
                <a16:creationId xmlns:a16="http://schemas.microsoft.com/office/drawing/2014/main" id="{BE9AC13F-A42F-42C9-4D5C-547EED00C8BB}"/>
              </a:ext>
            </a:extLst>
          </p:cNvPr>
          <p:cNvSpPr txBox="1"/>
          <p:nvPr/>
        </p:nvSpPr>
        <p:spPr>
          <a:xfrm>
            <a:off x="681318" y="4114800"/>
            <a:ext cx="6696635" cy="1815882"/>
          </a:xfrm>
          <a:prstGeom prst="rect">
            <a:avLst/>
          </a:prstGeom>
          <a:noFill/>
        </p:spPr>
        <p:txBody>
          <a:bodyPr wrap="square" rtlCol="0">
            <a:spAutoFit/>
          </a:bodyPr>
          <a:lstStyle/>
          <a:p>
            <a:r>
              <a:rPr lang="fr-FR" dirty="0">
                <a:solidFill>
                  <a:schemeClr val="dk1"/>
                </a:solidFill>
                <a:latin typeface="Calisto MT"/>
                <a:ea typeface="Calisto MT"/>
                <a:cs typeface="Calisto MT"/>
              </a:rPr>
              <a:t>Proposition : L’observation de l’enfant dans sa classe d’âge déterminera la pertinence du projet de scolarisation de l’élève au sein de l’école française en concertation avec l’équipe éducative et son inscription définitive.</a:t>
            </a:r>
            <a:endParaRPr lang="fr-FR" dirty="0"/>
          </a:p>
          <a:p>
            <a:endParaRPr lang="fr-FR" dirty="0"/>
          </a:p>
          <a:p>
            <a:endParaRPr lang="fr-FR" dirty="0"/>
          </a:p>
          <a:p>
            <a:r>
              <a:rPr lang="fr-FR" dirty="0"/>
              <a:t>Avis du CE :</a:t>
            </a:r>
          </a:p>
          <a:p>
            <a:endParaRPr lang="fr-FR" dirty="0"/>
          </a:p>
          <a:p>
            <a:r>
              <a:rPr lang="fr-FR" dirty="0"/>
              <a:t>Pour : 7 contre : abstention : 3</a:t>
            </a:r>
          </a:p>
        </p:txBody>
      </p:sp>
    </p:spTree>
    <p:extLst>
      <p:ext uri="{BB962C8B-B14F-4D97-AF65-F5344CB8AC3E}">
        <p14:creationId xmlns:p14="http://schemas.microsoft.com/office/powerpoint/2010/main" val="3242373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A2126F-EA0D-53C5-ED64-8E573BAF3992}"/>
              </a:ext>
            </a:extLst>
          </p:cNvPr>
          <p:cNvSpPr>
            <a:spLocks noGrp="1"/>
          </p:cNvSpPr>
          <p:nvPr>
            <p:ph type="title"/>
          </p:nvPr>
        </p:nvSpPr>
        <p:spPr/>
        <p:txBody>
          <a:bodyPr>
            <a:normAutofit fontScale="90000"/>
          </a:bodyPr>
          <a:lstStyle/>
          <a:p>
            <a:r>
              <a:rPr lang="fr-FR" dirty="0"/>
              <a:t>4.Bilans des instances tenues : </a:t>
            </a:r>
            <a:br>
              <a:rPr lang="fr-FR" dirty="0"/>
            </a:br>
            <a:r>
              <a:rPr lang="fr-FR" dirty="0"/>
              <a:t>travail sur le RI</a:t>
            </a:r>
          </a:p>
        </p:txBody>
      </p:sp>
      <p:graphicFrame>
        <p:nvGraphicFramePr>
          <p:cNvPr id="4" name="Tableau 4">
            <a:extLst>
              <a:ext uri="{FF2B5EF4-FFF2-40B4-BE49-F238E27FC236}">
                <a16:creationId xmlns:a16="http://schemas.microsoft.com/office/drawing/2014/main" id="{8E07AEC7-1A99-36A3-CE24-8C841BC700A6}"/>
              </a:ext>
            </a:extLst>
          </p:cNvPr>
          <p:cNvGraphicFramePr>
            <a:graphicFrameLocks noGrp="1"/>
          </p:cNvGraphicFramePr>
          <p:nvPr>
            <p:extLst>
              <p:ext uri="{D42A27DB-BD31-4B8C-83A1-F6EECF244321}">
                <p14:modId xmlns:p14="http://schemas.microsoft.com/office/powerpoint/2010/main" val="2921673496"/>
              </p:ext>
            </p:extLst>
          </p:nvPr>
        </p:nvGraphicFramePr>
        <p:xfrm>
          <a:off x="312906" y="1584009"/>
          <a:ext cx="11566187" cy="3383280"/>
        </p:xfrm>
        <a:graphic>
          <a:graphicData uri="http://schemas.openxmlformats.org/drawingml/2006/table">
            <a:tbl>
              <a:tblPr firstRow="1" bandRow="1"/>
              <a:tblGrid>
                <a:gridCol w="1391188">
                  <a:extLst>
                    <a:ext uri="{9D8B030D-6E8A-4147-A177-3AD203B41FA5}">
                      <a16:colId xmlns:a16="http://schemas.microsoft.com/office/drawing/2014/main" val="3242778194"/>
                    </a:ext>
                  </a:extLst>
                </a:gridCol>
                <a:gridCol w="2482424">
                  <a:extLst>
                    <a:ext uri="{9D8B030D-6E8A-4147-A177-3AD203B41FA5}">
                      <a16:colId xmlns:a16="http://schemas.microsoft.com/office/drawing/2014/main" val="2796071850"/>
                    </a:ext>
                  </a:extLst>
                </a:gridCol>
                <a:gridCol w="2492188">
                  <a:extLst>
                    <a:ext uri="{9D8B030D-6E8A-4147-A177-3AD203B41FA5}">
                      <a16:colId xmlns:a16="http://schemas.microsoft.com/office/drawing/2014/main" val="4108869977"/>
                    </a:ext>
                  </a:extLst>
                </a:gridCol>
                <a:gridCol w="2586233">
                  <a:extLst>
                    <a:ext uri="{9D8B030D-6E8A-4147-A177-3AD203B41FA5}">
                      <a16:colId xmlns:a16="http://schemas.microsoft.com/office/drawing/2014/main" val="923846505"/>
                    </a:ext>
                  </a:extLst>
                </a:gridCol>
                <a:gridCol w="2614154">
                  <a:extLst>
                    <a:ext uri="{9D8B030D-6E8A-4147-A177-3AD203B41FA5}">
                      <a16:colId xmlns:a16="http://schemas.microsoft.com/office/drawing/2014/main" val="176508471"/>
                    </a:ext>
                  </a:extLst>
                </a:gridCol>
              </a:tblGrid>
              <a:tr h="293791">
                <a:tc>
                  <a:txBody>
                    <a:bodyPr/>
                    <a:lstStyle/>
                    <a:p>
                      <a:r>
                        <a:rPr lang="fr-FR" dirty="0"/>
                        <a:t>Inscription</a:t>
                      </a:r>
                    </a:p>
                  </a:txBody>
                  <a:tcPr/>
                </a:tc>
                <a:tc>
                  <a:txBody>
                    <a:bodyPr/>
                    <a:lstStyle/>
                    <a:p>
                      <a:r>
                        <a:rPr lang="fr-FR" dirty="0"/>
                        <a:t>RI précédent</a:t>
                      </a:r>
                    </a:p>
                  </a:txBody>
                  <a:tcPr/>
                </a:tc>
                <a:tc>
                  <a:txBody>
                    <a:bodyPr/>
                    <a:lstStyle/>
                    <a:p>
                      <a:r>
                        <a:rPr lang="fr-FR" dirty="0"/>
                        <a:t>Proposition</a:t>
                      </a:r>
                    </a:p>
                  </a:txBody>
                  <a:tcPr/>
                </a:tc>
                <a:tc>
                  <a:txBody>
                    <a:bodyPr/>
                    <a:lstStyle/>
                    <a:p>
                      <a:r>
                        <a:rPr lang="fr-FR" dirty="0"/>
                        <a:t>Avis CEC</a:t>
                      </a:r>
                    </a:p>
                  </a:txBody>
                  <a:tcPr/>
                </a:tc>
                <a:tc>
                  <a:txBody>
                    <a:bodyPr/>
                    <a:lstStyle/>
                    <a:p>
                      <a:r>
                        <a:rPr lang="fr-FR" dirty="0"/>
                        <a:t>AVIS C2D</a:t>
                      </a:r>
                    </a:p>
                  </a:txBody>
                  <a:tcPr/>
                </a:tc>
                <a:extLst>
                  <a:ext uri="{0D108BD9-81ED-4DB2-BD59-A6C34878D82A}">
                    <a16:rowId xmlns:a16="http://schemas.microsoft.com/office/drawing/2014/main" val="3702237817"/>
                  </a:ext>
                </a:extLst>
              </a:tr>
              <a:tr h="1733366">
                <a:tc>
                  <a:txBody>
                    <a:bodyPr/>
                    <a:lstStyle/>
                    <a:p>
                      <a:r>
                        <a:rPr lang="fr-FR" dirty="0"/>
                        <a:t>Accès à l’école</a:t>
                      </a:r>
                    </a:p>
                  </a:txBody>
                  <a:tcPr/>
                </a:tc>
                <a:tc>
                  <a:txBody>
                    <a:bodyPr/>
                    <a:lstStyle/>
                    <a:p>
                      <a:r>
                        <a:rPr lang="fr-FR" sz="1400" b="0" i="0" u="none" strike="noStrike" cap="none" dirty="0">
                          <a:solidFill>
                            <a:schemeClr val="dk1"/>
                          </a:solidFill>
                          <a:effectLst/>
                          <a:latin typeface="Calisto MT"/>
                          <a:ea typeface="Calisto MT"/>
                          <a:cs typeface="Calisto MT"/>
                          <a:sym typeface="Arial"/>
                        </a:rPr>
                        <a:t>Sauf cas exceptionnel, l’accès des parents à la cour de l’école et aux classes n’est pas permis, excepté en maternelle et sur rendez-vous pour les autres cas. </a:t>
                      </a:r>
                      <a:endParaRPr lang="fr-FR" b="0" dirty="0"/>
                    </a:p>
                  </a:txBody>
                  <a:tcPr/>
                </a:tc>
                <a:tc>
                  <a:txBody>
                    <a:bodyPr/>
                    <a:lstStyle/>
                    <a:p>
                      <a:r>
                        <a:rPr lang="fr-FR" sz="1400" b="0" i="0" u="none" strike="noStrike" cap="none" dirty="0">
                          <a:solidFill>
                            <a:schemeClr val="dk1"/>
                          </a:solidFill>
                          <a:effectLst/>
                          <a:latin typeface="Calisto MT"/>
                          <a:ea typeface="Calisto MT"/>
                          <a:cs typeface="Calisto MT"/>
                          <a:sym typeface="Arial"/>
                        </a:rPr>
                        <a:t>L’accès des parents à la cour de l’école et aux classes n’est permis que pour les parents de maternelle ou sur rendez-vous. Les parents peuvent traverser la cour pour rejoindre l’administration après s’être inscrits sur un registre d’entrée.</a:t>
                      </a:r>
                      <a:endParaRPr lang="fr-FR" b="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400" u="none" strike="noStrike" cap="none" dirty="0"/>
                        <a:t>Demande plus de sécurité, différencier accès à la maternelle et l’ accès élémentaire, verrouiller l’accès élémentaire, registre entrée et sortie établissement. Aire d’attente le soir pour la maternelle. Les enseignantes descendent au portail, 5 mn retard, registre, portillon fermé. Parents en retard notés. Sas coté</a:t>
                      </a:r>
                      <a:r>
                        <a:rPr lang="fr-FR" sz="1400" u="none" strike="noStrike" cap="none" baseline="0" dirty="0"/>
                        <a:t> entrée maternelle.</a:t>
                      </a:r>
                      <a:endParaRPr lang="fr-FR" sz="1400" u="none" strike="noStrike" cap="none" dirty="0"/>
                    </a:p>
                    <a:p>
                      <a:endParaRPr lang="fr-FR" dirty="0"/>
                    </a:p>
                  </a:txBody>
                  <a:tcPr/>
                </a:tc>
                <a:tc>
                  <a:txBody>
                    <a:bodyPr/>
                    <a:lstStyle/>
                    <a:p>
                      <a:r>
                        <a:rPr lang="fr-FR" dirty="0"/>
                        <a:t>Proposition</a:t>
                      </a:r>
                    </a:p>
                  </a:txBody>
                  <a:tcPr/>
                </a:tc>
                <a:extLst>
                  <a:ext uri="{0D108BD9-81ED-4DB2-BD59-A6C34878D82A}">
                    <a16:rowId xmlns:a16="http://schemas.microsoft.com/office/drawing/2014/main" val="3301923283"/>
                  </a:ext>
                </a:extLst>
              </a:tr>
            </a:tbl>
          </a:graphicData>
        </a:graphic>
      </p:graphicFrame>
      <p:sp>
        <p:nvSpPr>
          <p:cNvPr id="3" name="ZoneTexte 2">
            <a:extLst>
              <a:ext uri="{FF2B5EF4-FFF2-40B4-BE49-F238E27FC236}">
                <a16:creationId xmlns:a16="http://schemas.microsoft.com/office/drawing/2014/main" id="{E88087D0-6A72-21C6-B6FE-3C680BCAF02F}"/>
              </a:ext>
            </a:extLst>
          </p:cNvPr>
          <p:cNvSpPr txBox="1"/>
          <p:nvPr/>
        </p:nvSpPr>
        <p:spPr>
          <a:xfrm>
            <a:off x="412377" y="5273991"/>
            <a:ext cx="6696635" cy="523220"/>
          </a:xfrm>
          <a:prstGeom prst="rect">
            <a:avLst/>
          </a:prstGeom>
          <a:noFill/>
        </p:spPr>
        <p:txBody>
          <a:bodyPr wrap="square" rtlCol="0">
            <a:spAutoFit/>
          </a:bodyPr>
          <a:lstStyle/>
          <a:p>
            <a:r>
              <a:rPr lang="fr-FR" dirty="0"/>
              <a:t>Avis du CE : détailler dans l’article les cas particuliers du secondaire et du périscolaire</a:t>
            </a:r>
          </a:p>
        </p:txBody>
      </p:sp>
    </p:spTree>
    <p:extLst>
      <p:ext uri="{BB962C8B-B14F-4D97-AF65-F5344CB8AC3E}">
        <p14:creationId xmlns:p14="http://schemas.microsoft.com/office/powerpoint/2010/main" val="18965554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A2126F-EA0D-53C5-ED64-8E573BAF3992}"/>
              </a:ext>
            </a:extLst>
          </p:cNvPr>
          <p:cNvSpPr>
            <a:spLocks noGrp="1"/>
          </p:cNvSpPr>
          <p:nvPr>
            <p:ph type="title"/>
          </p:nvPr>
        </p:nvSpPr>
        <p:spPr/>
        <p:txBody>
          <a:bodyPr>
            <a:normAutofit fontScale="90000"/>
          </a:bodyPr>
          <a:lstStyle/>
          <a:p>
            <a:r>
              <a:rPr lang="fr-FR" dirty="0"/>
              <a:t>4.Bilans des instances tenues : </a:t>
            </a:r>
            <a:br>
              <a:rPr lang="fr-FR" dirty="0"/>
            </a:br>
            <a:r>
              <a:rPr lang="fr-FR" dirty="0"/>
              <a:t>travail sur le RI</a:t>
            </a:r>
          </a:p>
        </p:txBody>
      </p:sp>
      <p:graphicFrame>
        <p:nvGraphicFramePr>
          <p:cNvPr id="4" name="Tableau 4">
            <a:extLst>
              <a:ext uri="{FF2B5EF4-FFF2-40B4-BE49-F238E27FC236}">
                <a16:creationId xmlns:a16="http://schemas.microsoft.com/office/drawing/2014/main" id="{8E07AEC7-1A99-36A3-CE24-8C841BC700A6}"/>
              </a:ext>
            </a:extLst>
          </p:cNvPr>
          <p:cNvGraphicFramePr>
            <a:graphicFrameLocks noGrp="1"/>
          </p:cNvGraphicFramePr>
          <p:nvPr>
            <p:extLst>
              <p:ext uri="{D42A27DB-BD31-4B8C-83A1-F6EECF244321}">
                <p14:modId xmlns:p14="http://schemas.microsoft.com/office/powerpoint/2010/main" val="3798887351"/>
              </p:ext>
            </p:extLst>
          </p:nvPr>
        </p:nvGraphicFramePr>
        <p:xfrm>
          <a:off x="312906" y="1584009"/>
          <a:ext cx="11566187" cy="2743200"/>
        </p:xfrm>
        <a:graphic>
          <a:graphicData uri="http://schemas.openxmlformats.org/drawingml/2006/table">
            <a:tbl>
              <a:tblPr firstRow="1" bandRow="1"/>
              <a:tblGrid>
                <a:gridCol w="1391188">
                  <a:extLst>
                    <a:ext uri="{9D8B030D-6E8A-4147-A177-3AD203B41FA5}">
                      <a16:colId xmlns:a16="http://schemas.microsoft.com/office/drawing/2014/main" val="3242778194"/>
                    </a:ext>
                  </a:extLst>
                </a:gridCol>
                <a:gridCol w="2482424">
                  <a:extLst>
                    <a:ext uri="{9D8B030D-6E8A-4147-A177-3AD203B41FA5}">
                      <a16:colId xmlns:a16="http://schemas.microsoft.com/office/drawing/2014/main" val="2796071850"/>
                    </a:ext>
                  </a:extLst>
                </a:gridCol>
                <a:gridCol w="2492188">
                  <a:extLst>
                    <a:ext uri="{9D8B030D-6E8A-4147-A177-3AD203B41FA5}">
                      <a16:colId xmlns:a16="http://schemas.microsoft.com/office/drawing/2014/main" val="4108869977"/>
                    </a:ext>
                  </a:extLst>
                </a:gridCol>
                <a:gridCol w="2586233">
                  <a:extLst>
                    <a:ext uri="{9D8B030D-6E8A-4147-A177-3AD203B41FA5}">
                      <a16:colId xmlns:a16="http://schemas.microsoft.com/office/drawing/2014/main" val="923846505"/>
                    </a:ext>
                  </a:extLst>
                </a:gridCol>
                <a:gridCol w="2614154">
                  <a:extLst>
                    <a:ext uri="{9D8B030D-6E8A-4147-A177-3AD203B41FA5}">
                      <a16:colId xmlns:a16="http://schemas.microsoft.com/office/drawing/2014/main" val="176508471"/>
                    </a:ext>
                  </a:extLst>
                </a:gridCol>
              </a:tblGrid>
              <a:tr h="293791">
                <a:tc>
                  <a:txBody>
                    <a:bodyPr/>
                    <a:lstStyle/>
                    <a:p>
                      <a:r>
                        <a:rPr lang="fr-FR" dirty="0"/>
                        <a:t>Inscription</a:t>
                      </a:r>
                    </a:p>
                  </a:txBody>
                  <a:tcPr/>
                </a:tc>
                <a:tc>
                  <a:txBody>
                    <a:bodyPr/>
                    <a:lstStyle/>
                    <a:p>
                      <a:r>
                        <a:rPr lang="fr-FR" dirty="0"/>
                        <a:t>RI précédent</a:t>
                      </a:r>
                    </a:p>
                  </a:txBody>
                  <a:tcPr/>
                </a:tc>
                <a:tc>
                  <a:txBody>
                    <a:bodyPr/>
                    <a:lstStyle/>
                    <a:p>
                      <a:r>
                        <a:rPr lang="fr-FR" dirty="0"/>
                        <a:t>Proposition</a:t>
                      </a:r>
                    </a:p>
                  </a:txBody>
                  <a:tcPr/>
                </a:tc>
                <a:tc>
                  <a:txBody>
                    <a:bodyPr/>
                    <a:lstStyle/>
                    <a:p>
                      <a:r>
                        <a:rPr lang="fr-FR" dirty="0"/>
                        <a:t>Avis CEC</a:t>
                      </a:r>
                    </a:p>
                  </a:txBody>
                  <a:tcPr/>
                </a:tc>
                <a:tc>
                  <a:txBody>
                    <a:bodyPr/>
                    <a:lstStyle/>
                    <a:p>
                      <a:r>
                        <a:rPr lang="fr-FR" dirty="0"/>
                        <a:t>AVIS C2D</a:t>
                      </a:r>
                    </a:p>
                  </a:txBody>
                  <a:tcPr/>
                </a:tc>
                <a:extLst>
                  <a:ext uri="{0D108BD9-81ED-4DB2-BD59-A6C34878D82A}">
                    <a16:rowId xmlns:a16="http://schemas.microsoft.com/office/drawing/2014/main" val="3702237817"/>
                  </a:ext>
                </a:extLst>
              </a:tr>
              <a:tr h="1680618">
                <a:tc>
                  <a:txBody>
                    <a:bodyPr/>
                    <a:lstStyle/>
                    <a:p>
                      <a:r>
                        <a:rPr lang="fr-FR" dirty="0"/>
                        <a:t>Récompenses</a:t>
                      </a:r>
                    </a:p>
                  </a:txBody>
                  <a:tcPr/>
                </a:tc>
                <a:tc>
                  <a:txBody>
                    <a:bodyPr/>
                    <a:lstStyle/>
                    <a:p>
                      <a:r>
                        <a:rPr lang="fr-FR" sz="1400" b="0" i="0" u="none" strike="noStrike" cap="none" dirty="0">
                          <a:solidFill>
                            <a:schemeClr val="dk1"/>
                          </a:solidFill>
                          <a:effectLst/>
                          <a:latin typeface="Calisto MT"/>
                          <a:ea typeface="Calisto MT"/>
                          <a:cs typeface="Calisto MT"/>
                          <a:sym typeface="Arial"/>
                        </a:rPr>
                        <a:t>Le conseil de classe du secondaire peut décerner, des encouragements, des compliments ou des félicitations aux élèves en progrès sur le plan scolaire ou dont le comportement, l’attitude et l’implication dans la vie collective sont particulièrement remarquables.</a:t>
                      </a:r>
                      <a:endParaRPr lang="fr-FR" dirty="0"/>
                    </a:p>
                  </a:txBody>
                  <a:tcPr/>
                </a:tc>
                <a:tc>
                  <a:txBody>
                    <a:bodyPr/>
                    <a:lstStyle/>
                    <a:p>
                      <a:r>
                        <a:rPr lang="fr-FR" sz="1400" b="0" i="0" u="none" strike="noStrike" cap="none" dirty="0">
                          <a:solidFill>
                            <a:schemeClr val="dk1"/>
                          </a:solidFill>
                          <a:effectLst/>
                          <a:latin typeface="Calisto MT"/>
                          <a:ea typeface="Calisto MT"/>
                          <a:cs typeface="Calisto MT"/>
                          <a:sym typeface="Arial"/>
                        </a:rPr>
                        <a:t>Dans son appréciation, le conseil de classe gratifiera les élèves qui se sont particulièrement investis dans leur travail et dans la vie collective.</a:t>
                      </a:r>
                      <a:endParaRPr lang="fr-FR" dirty="0"/>
                    </a:p>
                  </a:txBody>
                  <a:tcPr/>
                </a:tc>
                <a:tc>
                  <a:txBody>
                    <a:bodyPr/>
                    <a:lstStyle/>
                    <a:p>
                      <a:r>
                        <a:rPr lang="fr-FR" dirty="0"/>
                        <a:t>Pas concerné</a:t>
                      </a:r>
                    </a:p>
                  </a:txBody>
                  <a:tcPr/>
                </a:tc>
                <a:tc>
                  <a:txBody>
                    <a:bodyPr/>
                    <a:lstStyle/>
                    <a:p>
                      <a:r>
                        <a:rPr lang="fr-FR" dirty="0"/>
                        <a:t>Proposition</a:t>
                      </a:r>
                    </a:p>
                  </a:txBody>
                  <a:tcPr/>
                </a:tc>
                <a:extLst>
                  <a:ext uri="{0D108BD9-81ED-4DB2-BD59-A6C34878D82A}">
                    <a16:rowId xmlns:a16="http://schemas.microsoft.com/office/drawing/2014/main" val="78474154"/>
                  </a:ext>
                </a:extLst>
              </a:tr>
            </a:tbl>
          </a:graphicData>
        </a:graphic>
      </p:graphicFrame>
      <p:sp>
        <p:nvSpPr>
          <p:cNvPr id="3" name="ZoneTexte 2">
            <a:extLst>
              <a:ext uri="{FF2B5EF4-FFF2-40B4-BE49-F238E27FC236}">
                <a16:creationId xmlns:a16="http://schemas.microsoft.com/office/drawing/2014/main" id="{D408D223-C03C-6000-6C5F-36C9014CD83D}"/>
              </a:ext>
            </a:extLst>
          </p:cNvPr>
          <p:cNvSpPr txBox="1"/>
          <p:nvPr/>
        </p:nvSpPr>
        <p:spPr>
          <a:xfrm>
            <a:off x="412377" y="5273991"/>
            <a:ext cx="6696635" cy="954107"/>
          </a:xfrm>
          <a:prstGeom prst="rect">
            <a:avLst/>
          </a:prstGeom>
          <a:noFill/>
        </p:spPr>
        <p:txBody>
          <a:bodyPr wrap="square" rtlCol="0">
            <a:spAutoFit/>
          </a:bodyPr>
          <a:lstStyle/>
          <a:p>
            <a:r>
              <a:rPr lang="fr-FR" dirty="0"/>
              <a:t>Arrivée de Nisha Denys, représentante élève, 11 votants</a:t>
            </a:r>
          </a:p>
          <a:p>
            <a:endParaRPr lang="fr-FR" dirty="0"/>
          </a:p>
          <a:p>
            <a:r>
              <a:rPr lang="fr-FR" dirty="0"/>
              <a:t>Avis du CE sur la Proposition.</a:t>
            </a:r>
          </a:p>
          <a:p>
            <a:r>
              <a:rPr lang="fr-FR" dirty="0"/>
              <a:t> Pour :8 contre :0  abstention : 3</a:t>
            </a:r>
          </a:p>
        </p:txBody>
      </p:sp>
    </p:spTree>
    <p:extLst>
      <p:ext uri="{BB962C8B-B14F-4D97-AF65-F5344CB8AC3E}">
        <p14:creationId xmlns:p14="http://schemas.microsoft.com/office/powerpoint/2010/main" val="24658948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A2126F-EA0D-53C5-ED64-8E573BAF3992}"/>
              </a:ext>
            </a:extLst>
          </p:cNvPr>
          <p:cNvSpPr>
            <a:spLocks noGrp="1"/>
          </p:cNvSpPr>
          <p:nvPr>
            <p:ph type="title"/>
          </p:nvPr>
        </p:nvSpPr>
        <p:spPr/>
        <p:txBody>
          <a:bodyPr>
            <a:normAutofit fontScale="90000"/>
          </a:bodyPr>
          <a:lstStyle/>
          <a:p>
            <a:r>
              <a:rPr lang="fr-FR" dirty="0"/>
              <a:t>4.Bilans des instances tenues : </a:t>
            </a:r>
            <a:br>
              <a:rPr lang="fr-FR" dirty="0"/>
            </a:br>
            <a:r>
              <a:rPr lang="fr-FR" dirty="0"/>
              <a:t>travail sur le RI</a:t>
            </a:r>
          </a:p>
        </p:txBody>
      </p:sp>
      <p:graphicFrame>
        <p:nvGraphicFramePr>
          <p:cNvPr id="4" name="Tableau 4">
            <a:extLst>
              <a:ext uri="{FF2B5EF4-FFF2-40B4-BE49-F238E27FC236}">
                <a16:creationId xmlns:a16="http://schemas.microsoft.com/office/drawing/2014/main" id="{8E07AEC7-1A99-36A3-CE24-8C841BC700A6}"/>
              </a:ext>
            </a:extLst>
          </p:cNvPr>
          <p:cNvGraphicFramePr>
            <a:graphicFrameLocks noGrp="1"/>
          </p:cNvGraphicFramePr>
          <p:nvPr>
            <p:extLst>
              <p:ext uri="{D42A27DB-BD31-4B8C-83A1-F6EECF244321}">
                <p14:modId xmlns:p14="http://schemas.microsoft.com/office/powerpoint/2010/main" val="2333555765"/>
              </p:ext>
            </p:extLst>
          </p:nvPr>
        </p:nvGraphicFramePr>
        <p:xfrm>
          <a:off x="468084" y="1722121"/>
          <a:ext cx="11066690" cy="2743200"/>
        </p:xfrm>
        <a:graphic>
          <a:graphicData uri="http://schemas.openxmlformats.org/drawingml/2006/table">
            <a:tbl>
              <a:tblPr firstRow="1" bandRow="1"/>
              <a:tblGrid>
                <a:gridCol w="962700">
                  <a:extLst>
                    <a:ext uri="{9D8B030D-6E8A-4147-A177-3AD203B41FA5}">
                      <a16:colId xmlns:a16="http://schemas.microsoft.com/office/drawing/2014/main" val="3242778194"/>
                    </a:ext>
                  </a:extLst>
                </a:gridCol>
                <a:gridCol w="2676438">
                  <a:extLst>
                    <a:ext uri="{9D8B030D-6E8A-4147-A177-3AD203B41FA5}">
                      <a16:colId xmlns:a16="http://schemas.microsoft.com/office/drawing/2014/main" val="2796071850"/>
                    </a:ext>
                  </a:extLst>
                </a:gridCol>
                <a:gridCol w="3362929">
                  <a:extLst>
                    <a:ext uri="{9D8B030D-6E8A-4147-A177-3AD203B41FA5}">
                      <a16:colId xmlns:a16="http://schemas.microsoft.com/office/drawing/2014/main" val="4108869977"/>
                    </a:ext>
                  </a:extLst>
                </a:gridCol>
                <a:gridCol w="1963879">
                  <a:extLst>
                    <a:ext uri="{9D8B030D-6E8A-4147-A177-3AD203B41FA5}">
                      <a16:colId xmlns:a16="http://schemas.microsoft.com/office/drawing/2014/main" val="923846505"/>
                    </a:ext>
                  </a:extLst>
                </a:gridCol>
                <a:gridCol w="1081570">
                  <a:extLst>
                    <a:ext uri="{9D8B030D-6E8A-4147-A177-3AD203B41FA5}">
                      <a16:colId xmlns:a16="http://schemas.microsoft.com/office/drawing/2014/main" val="2623492338"/>
                    </a:ext>
                  </a:extLst>
                </a:gridCol>
                <a:gridCol w="1019174">
                  <a:extLst>
                    <a:ext uri="{9D8B030D-6E8A-4147-A177-3AD203B41FA5}">
                      <a16:colId xmlns:a16="http://schemas.microsoft.com/office/drawing/2014/main" val="20005"/>
                    </a:ext>
                  </a:extLst>
                </a:gridCol>
              </a:tblGrid>
              <a:tr h="402470">
                <a:tc>
                  <a:txBody>
                    <a:bodyPr/>
                    <a:lstStyle/>
                    <a:p>
                      <a:r>
                        <a:rPr lang="fr-FR" dirty="0"/>
                        <a:t>Inscription</a:t>
                      </a:r>
                    </a:p>
                  </a:txBody>
                  <a:tcPr/>
                </a:tc>
                <a:tc>
                  <a:txBody>
                    <a:bodyPr/>
                    <a:lstStyle/>
                    <a:p>
                      <a:r>
                        <a:rPr lang="fr-FR" dirty="0"/>
                        <a:t>RI précédent</a:t>
                      </a:r>
                    </a:p>
                  </a:txBody>
                  <a:tcPr/>
                </a:tc>
                <a:tc>
                  <a:txBody>
                    <a:bodyPr/>
                    <a:lstStyle/>
                    <a:p>
                      <a:r>
                        <a:rPr lang="fr-FR" dirty="0"/>
                        <a:t>Proposition</a:t>
                      </a:r>
                    </a:p>
                  </a:txBody>
                  <a:tcPr/>
                </a:tc>
                <a:tc>
                  <a:txBody>
                    <a:bodyPr/>
                    <a:lstStyle/>
                    <a:p>
                      <a:r>
                        <a:rPr lang="fr-FR" dirty="0"/>
                        <a:t>Avis CEC</a:t>
                      </a:r>
                    </a:p>
                  </a:txBody>
                  <a:tcPr/>
                </a:tc>
                <a:tc>
                  <a:txBody>
                    <a:bodyPr/>
                    <a:lstStyle/>
                    <a:p>
                      <a:r>
                        <a:rPr lang="fr-FR" dirty="0"/>
                        <a:t>AVIS C2D</a:t>
                      </a:r>
                    </a:p>
                  </a:txBody>
                  <a:tcPr/>
                </a:tc>
                <a:tc>
                  <a:txBody>
                    <a:bodyPr/>
                    <a:lstStyle/>
                    <a:p>
                      <a:r>
                        <a:rPr lang="fr-FR" dirty="0"/>
                        <a:t>AVIS CVCL</a:t>
                      </a:r>
                    </a:p>
                  </a:txBody>
                  <a:tcPr/>
                </a:tc>
                <a:extLst>
                  <a:ext uri="{0D108BD9-81ED-4DB2-BD59-A6C34878D82A}">
                    <a16:rowId xmlns:a16="http://schemas.microsoft.com/office/drawing/2014/main" val="3702237817"/>
                  </a:ext>
                </a:extLst>
              </a:tr>
              <a:tr h="0">
                <a:tc>
                  <a:txBody>
                    <a:bodyPr/>
                    <a:lstStyle/>
                    <a:p>
                      <a:r>
                        <a:rPr lang="fr-FR" dirty="0"/>
                        <a:t>Uniforme</a:t>
                      </a:r>
                    </a:p>
                  </a:txBody>
                  <a:tcPr/>
                </a:tc>
                <a:tc>
                  <a:txBody>
                    <a:bodyPr/>
                    <a:lstStyle/>
                    <a:p>
                      <a:pPr rtl="0" fontAlgn="base"/>
                      <a:r>
                        <a:rPr lang="fr-FR" sz="1400" b="0" i="0" u="none" strike="noStrike" cap="none" dirty="0">
                          <a:solidFill>
                            <a:schemeClr val="dk1"/>
                          </a:solidFill>
                          <a:effectLst/>
                          <a:latin typeface="Calisto MT"/>
                          <a:ea typeface="Calisto MT"/>
                          <a:cs typeface="Calisto MT"/>
                          <a:sym typeface="Arial"/>
                        </a:rPr>
                        <a:t>Le port d’une tenue uniforme réglementaire est obligatoire pour tous les élèves ainsi qu’une tenue spécifique pour les cours de sport. </a:t>
                      </a:r>
                    </a:p>
                    <a:p>
                      <a:pPr rtl="0" fontAlgn="base"/>
                      <a:r>
                        <a:rPr lang="fr-FR" sz="1400" b="0" i="0" u="none" strike="noStrike" cap="none" dirty="0">
                          <a:solidFill>
                            <a:schemeClr val="dk1"/>
                          </a:solidFill>
                          <a:effectLst/>
                          <a:latin typeface="Calisto MT"/>
                          <a:ea typeface="Calisto MT"/>
                          <a:cs typeface="Calisto MT"/>
                          <a:sym typeface="Arial"/>
                        </a:rPr>
                        <a:t>Les jupes et les shorts devront atteindre le niveau du genou.</a:t>
                      </a:r>
                    </a:p>
                  </a:txBody>
                  <a:tcPr/>
                </a:tc>
                <a:tc>
                  <a:txBody>
                    <a:bodyPr/>
                    <a:lstStyle/>
                    <a:p>
                      <a:pPr rtl="0" fontAlgn="base"/>
                      <a:r>
                        <a:rPr lang="fr-FR" sz="1400" b="0" i="0" u="none" strike="noStrike" cap="none" dirty="0">
                          <a:solidFill>
                            <a:schemeClr val="dk1"/>
                          </a:solidFill>
                          <a:effectLst/>
                          <a:latin typeface="Calisto MT"/>
                          <a:ea typeface="Calisto MT"/>
                          <a:cs typeface="Calisto MT"/>
                          <a:sym typeface="Arial"/>
                        </a:rPr>
                        <a:t>Le port d’un uniforme réglementaire est obligatoire pour tous les élèves. Il est composé d’un polo EFS et d’un pantalon, bermuda ou d’une jupe bleu marine. Ces deux derniers doivent atteindre le niveau du genou. Les chaussures doivent tenir le talon.</a:t>
                      </a:r>
                    </a:p>
                    <a:p>
                      <a:pPr rtl="0"/>
                      <a:r>
                        <a:rPr lang="fr-FR" sz="1400" b="0" i="0" u="none" strike="noStrike" cap="none" dirty="0">
                          <a:solidFill>
                            <a:schemeClr val="dk1"/>
                          </a:solidFill>
                          <a:effectLst/>
                          <a:latin typeface="Calisto MT"/>
                          <a:ea typeface="Calisto MT"/>
                          <a:cs typeface="Calisto MT"/>
                          <a:sym typeface="Arial"/>
                        </a:rPr>
                        <a:t>Lors des séances de sport, les élèves doivent porter le Tee-shirt de sport EFS et d’un short ou pantalon de sport.</a:t>
                      </a:r>
                      <a:endParaRPr lang="fr-FR" b="0" dirty="0">
                        <a:effectLst/>
                      </a:endParaRPr>
                    </a:p>
                  </a:txBody>
                  <a:tcPr/>
                </a:tc>
                <a:tc>
                  <a:txBody>
                    <a:bodyPr/>
                    <a:lstStyle/>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lang="fr-FR" sz="1400" u="none" strike="noStrike" cap="none" dirty="0"/>
                        <a:t>Pour à conditions de trouver des prestataires qui proposent 5 types de bas. Bermudas, jupes, jupes shorts, pantalons, jupes culottes.</a:t>
                      </a:r>
                    </a:p>
                    <a:p>
                      <a:pPr rtl="0" fontAlgn="base"/>
                      <a:endParaRPr lang="fr-FR"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dirty="0"/>
                        <a:t>Proposition</a:t>
                      </a:r>
                    </a:p>
                    <a:p>
                      <a:endParaRPr lang="fr-FR" dirty="0"/>
                    </a:p>
                  </a:txBody>
                  <a:tcPr/>
                </a:tc>
                <a:tc>
                  <a:txBody>
                    <a:bodyPr/>
                    <a:lstStyle/>
                    <a:p>
                      <a:r>
                        <a:rPr lang="fr-FR" dirty="0"/>
                        <a:t>Sondage parents</a:t>
                      </a:r>
                    </a:p>
                  </a:txBody>
                  <a:tcPr/>
                </a:tc>
                <a:extLst>
                  <a:ext uri="{0D108BD9-81ED-4DB2-BD59-A6C34878D82A}">
                    <a16:rowId xmlns:a16="http://schemas.microsoft.com/office/drawing/2014/main" val="2280310571"/>
                  </a:ext>
                </a:extLst>
              </a:tr>
            </a:tbl>
          </a:graphicData>
        </a:graphic>
      </p:graphicFrame>
      <p:sp>
        <p:nvSpPr>
          <p:cNvPr id="3" name="ZoneTexte 2">
            <a:extLst>
              <a:ext uri="{FF2B5EF4-FFF2-40B4-BE49-F238E27FC236}">
                <a16:creationId xmlns:a16="http://schemas.microsoft.com/office/drawing/2014/main" id="{6B149D5E-DFE6-396F-8AA7-D172011141E8}"/>
              </a:ext>
            </a:extLst>
          </p:cNvPr>
          <p:cNvSpPr txBox="1"/>
          <p:nvPr/>
        </p:nvSpPr>
        <p:spPr>
          <a:xfrm>
            <a:off x="412377" y="5273991"/>
            <a:ext cx="6696635" cy="307777"/>
          </a:xfrm>
          <a:prstGeom prst="rect">
            <a:avLst/>
          </a:prstGeom>
          <a:noFill/>
        </p:spPr>
        <p:txBody>
          <a:bodyPr wrap="square" rtlCol="0">
            <a:spAutoFit/>
          </a:bodyPr>
          <a:lstStyle/>
          <a:p>
            <a:r>
              <a:rPr lang="fr-FR" dirty="0"/>
              <a:t>Avis du CE : 10 personnes pour sondage parents, 1 personne s’abstient</a:t>
            </a:r>
          </a:p>
        </p:txBody>
      </p:sp>
    </p:spTree>
    <p:extLst>
      <p:ext uri="{BB962C8B-B14F-4D97-AF65-F5344CB8AC3E}">
        <p14:creationId xmlns:p14="http://schemas.microsoft.com/office/powerpoint/2010/main" val="1692314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A2126F-EA0D-53C5-ED64-8E573BAF3992}"/>
              </a:ext>
            </a:extLst>
          </p:cNvPr>
          <p:cNvSpPr>
            <a:spLocks noGrp="1"/>
          </p:cNvSpPr>
          <p:nvPr>
            <p:ph type="title"/>
          </p:nvPr>
        </p:nvSpPr>
        <p:spPr/>
        <p:txBody>
          <a:bodyPr>
            <a:normAutofit fontScale="90000"/>
          </a:bodyPr>
          <a:lstStyle/>
          <a:p>
            <a:r>
              <a:rPr lang="fr-FR" dirty="0"/>
              <a:t>4.Bilans des instances tenues : </a:t>
            </a:r>
            <a:br>
              <a:rPr lang="fr-FR" dirty="0"/>
            </a:br>
            <a:r>
              <a:rPr lang="fr-FR" dirty="0"/>
              <a:t>travail sur le RI</a:t>
            </a:r>
          </a:p>
        </p:txBody>
      </p:sp>
      <p:graphicFrame>
        <p:nvGraphicFramePr>
          <p:cNvPr id="4" name="Tableau 4">
            <a:extLst>
              <a:ext uri="{FF2B5EF4-FFF2-40B4-BE49-F238E27FC236}">
                <a16:creationId xmlns:a16="http://schemas.microsoft.com/office/drawing/2014/main" id="{8E07AEC7-1A99-36A3-CE24-8C841BC700A6}"/>
              </a:ext>
            </a:extLst>
          </p:cNvPr>
          <p:cNvGraphicFramePr>
            <a:graphicFrameLocks noGrp="1"/>
          </p:cNvGraphicFramePr>
          <p:nvPr>
            <p:extLst>
              <p:ext uri="{D42A27DB-BD31-4B8C-83A1-F6EECF244321}">
                <p14:modId xmlns:p14="http://schemas.microsoft.com/office/powerpoint/2010/main" val="3279252270"/>
              </p:ext>
            </p:extLst>
          </p:nvPr>
        </p:nvGraphicFramePr>
        <p:xfrm>
          <a:off x="468084" y="1722121"/>
          <a:ext cx="11266716" cy="2505590"/>
        </p:xfrm>
        <a:graphic>
          <a:graphicData uri="http://schemas.openxmlformats.org/drawingml/2006/table">
            <a:tbl>
              <a:tblPr firstRow="1" bandRow="1"/>
              <a:tblGrid>
                <a:gridCol w="993163">
                  <a:extLst>
                    <a:ext uri="{9D8B030D-6E8A-4147-A177-3AD203B41FA5}">
                      <a16:colId xmlns:a16="http://schemas.microsoft.com/office/drawing/2014/main" val="3242778194"/>
                    </a:ext>
                  </a:extLst>
                </a:gridCol>
                <a:gridCol w="2761129">
                  <a:extLst>
                    <a:ext uri="{9D8B030D-6E8A-4147-A177-3AD203B41FA5}">
                      <a16:colId xmlns:a16="http://schemas.microsoft.com/office/drawing/2014/main" val="2796071850"/>
                    </a:ext>
                  </a:extLst>
                </a:gridCol>
                <a:gridCol w="2501153">
                  <a:extLst>
                    <a:ext uri="{9D8B030D-6E8A-4147-A177-3AD203B41FA5}">
                      <a16:colId xmlns:a16="http://schemas.microsoft.com/office/drawing/2014/main" val="4108869977"/>
                    </a:ext>
                  </a:extLst>
                </a:gridCol>
                <a:gridCol w="2994212">
                  <a:extLst>
                    <a:ext uri="{9D8B030D-6E8A-4147-A177-3AD203B41FA5}">
                      <a16:colId xmlns:a16="http://schemas.microsoft.com/office/drawing/2014/main" val="923846505"/>
                    </a:ext>
                  </a:extLst>
                </a:gridCol>
                <a:gridCol w="2017059">
                  <a:extLst>
                    <a:ext uri="{9D8B030D-6E8A-4147-A177-3AD203B41FA5}">
                      <a16:colId xmlns:a16="http://schemas.microsoft.com/office/drawing/2014/main" val="2623492338"/>
                    </a:ext>
                  </a:extLst>
                </a:gridCol>
              </a:tblGrid>
              <a:tr h="402470">
                <a:tc>
                  <a:txBody>
                    <a:bodyPr/>
                    <a:lstStyle/>
                    <a:p>
                      <a:r>
                        <a:rPr lang="fr-FR" dirty="0"/>
                        <a:t>Inscription</a:t>
                      </a:r>
                    </a:p>
                  </a:txBody>
                  <a:tcPr/>
                </a:tc>
                <a:tc>
                  <a:txBody>
                    <a:bodyPr/>
                    <a:lstStyle/>
                    <a:p>
                      <a:r>
                        <a:rPr lang="fr-FR" dirty="0"/>
                        <a:t>RI précédent</a:t>
                      </a:r>
                    </a:p>
                  </a:txBody>
                  <a:tcPr/>
                </a:tc>
                <a:tc>
                  <a:txBody>
                    <a:bodyPr/>
                    <a:lstStyle/>
                    <a:p>
                      <a:r>
                        <a:rPr lang="fr-FR" dirty="0"/>
                        <a:t>Proposition</a:t>
                      </a:r>
                    </a:p>
                  </a:txBody>
                  <a:tcPr/>
                </a:tc>
                <a:tc>
                  <a:txBody>
                    <a:bodyPr/>
                    <a:lstStyle/>
                    <a:p>
                      <a:r>
                        <a:rPr lang="fr-FR" dirty="0"/>
                        <a:t>Avis CEC</a:t>
                      </a:r>
                    </a:p>
                  </a:txBody>
                  <a:tcPr/>
                </a:tc>
                <a:tc>
                  <a:txBody>
                    <a:bodyPr/>
                    <a:lstStyle/>
                    <a:p>
                      <a:r>
                        <a:rPr lang="fr-FR" dirty="0"/>
                        <a:t>AVIS C2D</a:t>
                      </a:r>
                    </a:p>
                  </a:txBody>
                  <a:tcPr/>
                </a:tc>
                <a:extLst>
                  <a:ext uri="{0D108BD9-81ED-4DB2-BD59-A6C34878D82A}">
                    <a16:rowId xmlns:a16="http://schemas.microsoft.com/office/drawing/2014/main" val="3702237817"/>
                  </a:ext>
                </a:extLst>
              </a:tr>
              <a:tr h="0">
                <a:tc>
                  <a:txBody>
                    <a:bodyPr/>
                    <a:lstStyle/>
                    <a:p>
                      <a:r>
                        <a:rPr lang="fr-FR" dirty="0"/>
                        <a:t>Livraison repas</a:t>
                      </a:r>
                    </a:p>
                  </a:txBody>
                  <a:tcPr/>
                </a:tc>
                <a:tc>
                  <a:txBody>
                    <a:bodyPr/>
                    <a:lstStyle/>
                    <a:p>
                      <a:pPr rtl="0" fontAlgn="base"/>
                      <a:r>
                        <a:rPr lang="fr-FR" sz="1400" b="0" i="0" u="none" strike="noStrike" cap="none" dirty="0">
                          <a:solidFill>
                            <a:schemeClr val="dk1"/>
                          </a:solidFill>
                          <a:effectLst/>
                          <a:latin typeface="Calisto MT"/>
                          <a:ea typeface="Calisto MT"/>
                          <a:cs typeface="Calisto MT"/>
                          <a:sym typeface="Arial"/>
                        </a:rPr>
                        <a:t>- la livraison de repas par un prestataire autre que celui  sous contrat avec l’école est interdit pour des raisons d’organisation interne du service des personnels </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400" b="0" i="0" u="none" strike="noStrike" cap="none" dirty="0">
                          <a:solidFill>
                            <a:schemeClr val="tx1"/>
                          </a:solidFill>
                          <a:latin typeface="+mn-lt"/>
                          <a:ea typeface="+mn-ea"/>
                          <a:cs typeface="+mn-cs"/>
                          <a:sym typeface="Arial"/>
                        </a:rPr>
                        <a:t>L’école propose une restauration via un prestataire. L’école n’est en aucun cas responsable des repas servis par un autre prestataire.</a:t>
                      </a:r>
                      <a:br>
                        <a:rPr lang="fr-FR" dirty="0"/>
                      </a:br>
                      <a:endParaRPr lang="fr-FR"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400" u="none" strike="noStrike" cap="none" dirty="0"/>
                        <a:t>Avis du groupe : Un seul prestataire :  livraison pas à l’heure, hygiène et sécurité, possibilité d’amener sa propre nourriture dés le matin, pas de livraison. </a:t>
                      </a:r>
                    </a:p>
                  </a:txBody>
                  <a:tcPr/>
                </a:tc>
                <a:tc>
                  <a:txBody>
                    <a:bodyPr/>
                    <a:lstStyle/>
                    <a:p>
                      <a:r>
                        <a:rPr lang="fr-FR" dirty="0"/>
                        <a:t>Proposition</a:t>
                      </a:r>
                    </a:p>
                  </a:txBody>
                  <a:tcPr/>
                </a:tc>
                <a:extLst>
                  <a:ext uri="{0D108BD9-81ED-4DB2-BD59-A6C34878D82A}">
                    <a16:rowId xmlns:a16="http://schemas.microsoft.com/office/drawing/2014/main" val="1932214837"/>
                  </a:ext>
                </a:extLst>
              </a:tr>
              <a:tr h="402470">
                <a:tc>
                  <a:txBody>
                    <a:bodyPr/>
                    <a:lstStyle/>
                    <a:p>
                      <a:r>
                        <a:rPr lang="fr-FR" dirty="0"/>
                        <a:t>Autre sujet ?</a:t>
                      </a:r>
                    </a:p>
                  </a:txBody>
                  <a:tcPr/>
                </a:tc>
                <a:tc>
                  <a:txBody>
                    <a:bodyPr/>
                    <a:lstStyle/>
                    <a:p>
                      <a:pPr rtl="0" fontAlgn="base"/>
                      <a:endParaRPr lang="fr-FR" sz="1400" b="0" i="0" u="none" strike="noStrike" cap="none" dirty="0">
                        <a:solidFill>
                          <a:schemeClr val="dk1"/>
                        </a:solidFill>
                        <a:effectLst/>
                        <a:latin typeface="Calisto MT"/>
                        <a:ea typeface="Calisto MT"/>
                        <a:cs typeface="Calisto MT"/>
                        <a:sym typeface="Arial"/>
                      </a:endParaRPr>
                    </a:p>
                  </a:txBody>
                  <a:tcPr/>
                </a:tc>
                <a:tc>
                  <a:txBody>
                    <a:bodyPr/>
                    <a:lstStyle/>
                    <a:p>
                      <a:endParaRPr lang="fr-FR" dirty="0"/>
                    </a:p>
                  </a:txBody>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2647609456"/>
                  </a:ext>
                </a:extLst>
              </a:tr>
            </a:tbl>
          </a:graphicData>
        </a:graphic>
      </p:graphicFrame>
      <p:sp>
        <p:nvSpPr>
          <p:cNvPr id="3" name="ZoneTexte 2">
            <a:extLst>
              <a:ext uri="{FF2B5EF4-FFF2-40B4-BE49-F238E27FC236}">
                <a16:creationId xmlns:a16="http://schemas.microsoft.com/office/drawing/2014/main" id="{FEA8961F-F1D0-74FE-689E-A487A29EC327}"/>
              </a:ext>
            </a:extLst>
          </p:cNvPr>
          <p:cNvSpPr txBox="1"/>
          <p:nvPr/>
        </p:nvSpPr>
        <p:spPr>
          <a:xfrm>
            <a:off x="488577" y="4788216"/>
            <a:ext cx="6696635" cy="1384995"/>
          </a:xfrm>
          <a:prstGeom prst="rect">
            <a:avLst/>
          </a:prstGeom>
          <a:noFill/>
        </p:spPr>
        <p:txBody>
          <a:bodyPr wrap="square" rtlCol="0">
            <a:spAutoFit/>
          </a:bodyPr>
          <a:lstStyle/>
          <a:p>
            <a:r>
              <a:rPr lang="fr-FR" dirty="0">
                <a:solidFill>
                  <a:schemeClr val="dk1"/>
                </a:solidFill>
                <a:latin typeface="Calisto MT"/>
                <a:ea typeface="Calisto MT"/>
                <a:cs typeface="Calisto MT"/>
              </a:rPr>
              <a:t>La livraison de repas par un prestataire autre que celui  sous contrat avec l’école est interdit pour des raisons d’organisation interne du service des personnels. Possibilité d’amener son panier repas dès le matin. Possibilité de venir récupérer son enfant.</a:t>
            </a:r>
          </a:p>
          <a:p>
            <a:pPr lvl="0"/>
            <a:br>
              <a:rPr lang="fr-FR" dirty="0"/>
            </a:br>
            <a:endParaRPr lang="fr-FR" dirty="0"/>
          </a:p>
          <a:p>
            <a:r>
              <a:rPr lang="fr-FR" dirty="0"/>
              <a:t>Avis du CE : Pour 11</a:t>
            </a:r>
          </a:p>
        </p:txBody>
      </p:sp>
    </p:spTree>
    <p:extLst>
      <p:ext uri="{BB962C8B-B14F-4D97-AF65-F5344CB8AC3E}">
        <p14:creationId xmlns:p14="http://schemas.microsoft.com/office/powerpoint/2010/main" val="1730042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5"/>
          <p:cNvSpPr txBox="1">
            <a:spLocks noGrp="1"/>
          </p:cNvSpPr>
          <p:nvPr>
            <p:ph type="title"/>
          </p:nvPr>
        </p:nvSpPr>
        <p:spPr>
          <a:xfrm>
            <a:off x="391886" y="244158"/>
            <a:ext cx="11462657" cy="133985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3F3F3F"/>
              </a:buClr>
              <a:buSzPts val="1800"/>
              <a:buNone/>
            </a:pPr>
            <a:r>
              <a:rPr lang="fr-FR" sz="2800" b="1" dirty="0"/>
              <a:t>4. </a:t>
            </a:r>
            <a:r>
              <a:rPr lang="fr-FR" sz="2800" dirty="0"/>
              <a:t>Bilans des instances tenues CESCE: </a:t>
            </a:r>
            <a:br>
              <a:rPr lang="fr-FR" sz="2800" dirty="0"/>
            </a:br>
            <a:r>
              <a:rPr lang="fr-FR" sz="2800" b="1" dirty="0"/>
              <a:t>Recensements et Propositions des Missions et actions 2023-2024 : Citoyenneté</a:t>
            </a:r>
            <a:endParaRPr sz="2800" dirty="0"/>
          </a:p>
        </p:txBody>
      </p:sp>
      <p:graphicFrame>
        <p:nvGraphicFramePr>
          <p:cNvPr id="236" name="Google Shape;236;p5"/>
          <p:cNvGraphicFramePr/>
          <p:nvPr/>
        </p:nvGraphicFramePr>
        <p:xfrm>
          <a:off x="391886" y="1750060"/>
          <a:ext cx="10715175" cy="4074220"/>
        </p:xfrm>
        <a:graphic>
          <a:graphicData uri="http://schemas.openxmlformats.org/drawingml/2006/table">
            <a:tbl>
              <a:tblPr firstRow="1" bandRow="1">
                <a:noFill/>
              </a:tblPr>
              <a:tblGrid>
                <a:gridCol w="5250550">
                  <a:extLst>
                    <a:ext uri="{9D8B030D-6E8A-4147-A177-3AD203B41FA5}">
                      <a16:colId xmlns:a16="http://schemas.microsoft.com/office/drawing/2014/main" val="20000"/>
                    </a:ext>
                  </a:extLst>
                </a:gridCol>
                <a:gridCol w="5464625">
                  <a:extLst>
                    <a:ext uri="{9D8B030D-6E8A-4147-A177-3AD203B41FA5}">
                      <a16:colId xmlns:a16="http://schemas.microsoft.com/office/drawing/2014/main" val="20001"/>
                    </a:ext>
                  </a:extLst>
                </a:gridCol>
              </a:tblGrid>
              <a:tr h="370850">
                <a:tc>
                  <a:txBody>
                    <a:bodyPr/>
                    <a:lstStyle/>
                    <a:p>
                      <a:pPr marL="0" marR="0" lvl="0" indent="0" algn="l" rtl="0">
                        <a:lnSpc>
                          <a:spcPct val="100000"/>
                        </a:lnSpc>
                        <a:spcBef>
                          <a:spcPts val="0"/>
                        </a:spcBef>
                        <a:spcAft>
                          <a:spcPts val="0"/>
                        </a:spcAft>
                        <a:buNone/>
                      </a:pPr>
                      <a:r>
                        <a:rPr lang="fr-FR" sz="1800" u="none" strike="noStrike" cap="none"/>
                        <a:t>Actions programmées</a:t>
                      </a:r>
                      <a:endParaRPr/>
                    </a:p>
                  </a:txBody>
                  <a:tcPr marL="91450" marR="91450" marT="45725" marB="45725"/>
                </a:tc>
                <a:tc>
                  <a:txBody>
                    <a:bodyPr/>
                    <a:lstStyle/>
                    <a:p>
                      <a:pPr marL="0" marR="0" lvl="0" indent="0" algn="l" rtl="0">
                        <a:lnSpc>
                          <a:spcPct val="100000"/>
                        </a:lnSpc>
                        <a:spcBef>
                          <a:spcPts val="0"/>
                        </a:spcBef>
                        <a:spcAft>
                          <a:spcPts val="0"/>
                        </a:spcAft>
                        <a:buNone/>
                      </a:pPr>
                      <a:r>
                        <a:rPr lang="fr-FR" sz="1800" u="none" strike="noStrike" cap="none"/>
                        <a:t>Actions proposées par le CESCE</a:t>
                      </a:r>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None/>
                      </a:pPr>
                      <a:r>
                        <a:rPr lang="fr-FR" sz="1800" u="none" strike="noStrike" cap="none"/>
                        <a:t>Elections des délégués : formation</a:t>
                      </a:r>
                      <a:endParaRPr/>
                    </a:p>
                  </a:txBody>
                  <a:tcPr marL="91450" marR="91450" marT="45725" marB="45725"/>
                </a:tc>
                <a:tc>
                  <a:txBody>
                    <a:bodyPr/>
                    <a:lstStyle/>
                    <a:p>
                      <a:pPr marL="0" marR="0" lvl="0" indent="0" algn="l" rtl="0">
                        <a:lnSpc>
                          <a:spcPct val="100000"/>
                        </a:lnSpc>
                        <a:spcBef>
                          <a:spcPts val="0"/>
                        </a:spcBef>
                        <a:spcAft>
                          <a:spcPts val="0"/>
                        </a:spcAft>
                        <a:buNone/>
                      </a:pPr>
                      <a:endParaRPr sz="1800" u="none" strike="noStrike" cap="none"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50000"/>
                        </a:lnSpc>
                        <a:spcBef>
                          <a:spcPts val="0"/>
                        </a:spcBef>
                        <a:spcAft>
                          <a:spcPts val="0"/>
                        </a:spcAft>
                        <a:buClr>
                          <a:srgbClr val="000000"/>
                        </a:buClr>
                        <a:buSzPts val="1800"/>
                        <a:buFont typeface="Noto Sans Symbols"/>
                        <a:buNone/>
                      </a:pPr>
                      <a:r>
                        <a:rPr lang="fr-FR" sz="1800" u="none" strike="noStrike" cap="none"/>
                        <a:t>Entrainement à l'ASSR1  pour  les 5èmes et passage de l'examen en juin 202</a:t>
                      </a:r>
                      <a:r>
                        <a:rPr lang="fr-FR" sz="1800"/>
                        <a:t>4</a:t>
                      </a:r>
                      <a:endParaRPr sz="18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800" u="none" strike="noStrike" cap="none"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fr-FR" sz="1800" u="none" strike="noStrike" cap="none"/>
                        <a:t>Entrainement à l'ASSR1  pour  les 3èmes et passage de l'examen en juin 202</a:t>
                      </a:r>
                      <a:r>
                        <a:rPr lang="fr-FR" sz="1800"/>
                        <a:t>4</a:t>
                      </a:r>
                      <a:endParaRPr sz="1800" u="none" strike="noStrike" cap="none"/>
                    </a:p>
                    <a:p>
                      <a:pPr marL="0" marR="0" lvl="0" indent="0" algn="l" rtl="0">
                        <a:lnSpc>
                          <a:spcPct val="100000"/>
                        </a:lnSpc>
                        <a:spcBef>
                          <a:spcPts val="0"/>
                        </a:spcBef>
                        <a:spcAft>
                          <a:spcPts val="0"/>
                        </a:spcAft>
                        <a:buNone/>
                      </a:pPr>
                      <a:endParaRPr sz="18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800" u="none" strike="noStrike" cap="none"/>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None/>
                      </a:pPr>
                      <a:r>
                        <a:rPr lang="fr-FR" sz="1800" u="none" strike="noStrike" cap="none"/>
                        <a:t>Mise en place de Monitorat : les élèves proposent leur aident sur la pause méridienne</a:t>
                      </a:r>
                      <a:endParaRPr/>
                    </a:p>
                  </a:txBody>
                  <a:tcPr marL="91450" marR="91450" marT="45725" marB="45725"/>
                </a:tc>
                <a:tc>
                  <a:txBody>
                    <a:bodyPr/>
                    <a:lstStyle/>
                    <a:p>
                      <a:pPr marL="0" marR="0" lvl="0" indent="0" algn="l" rtl="0">
                        <a:lnSpc>
                          <a:spcPct val="100000"/>
                        </a:lnSpc>
                        <a:spcBef>
                          <a:spcPts val="0"/>
                        </a:spcBef>
                        <a:spcAft>
                          <a:spcPts val="0"/>
                        </a:spcAft>
                        <a:buNone/>
                      </a:pPr>
                      <a:endParaRPr sz="1800" u="none" strike="noStrike" cap="none"/>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None/>
                      </a:pPr>
                      <a:r>
                        <a:rPr lang="fr-FR" sz="1800" dirty="0"/>
                        <a:t>Dialogue en direct du président - NCC - State House - Martina David Représentante des élèves suppléante au CE : </a:t>
                      </a:r>
                      <a:endParaRPr sz="1800" dirty="0"/>
                    </a:p>
                  </a:txBody>
                  <a:tcPr marL="91450" marR="91450" marT="45725" marB="45725">
                    <a:solidFill>
                      <a:srgbClr val="CED0D1"/>
                    </a:solidFill>
                  </a:tcPr>
                </a:tc>
                <a:tc>
                  <a:txBody>
                    <a:bodyPr/>
                    <a:lstStyle/>
                    <a:p>
                      <a:pPr marL="0" marR="0" lvl="0" indent="0" algn="l" rtl="0">
                        <a:lnSpc>
                          <a:spcPct val="100000"/>
                        </a:lnSpc>
                        <a:spcBef>
                          <a:spcPts val="0"/>
                        </a:spcBef>
                        <a:spcAft>
                          <a:spcPts val="0"/>
                        </a:spcAft>
                        <a:buNone/>
                      </a:pPr>
                      <a:endParaRPr sz="1800" u="none" strike="noStrike" cap="none" dirty="0"/>
                    </a:p>
                  </a:txBody>
                  <a:tcPr marL="91450" marR="91450" marT="45725" marB="45725"/>
                </a:tc>
                <a:extLst>
                  <a:ext uri="{0D108BD9-81ED-4DB2-BD59-A6C34878D82A}">
                    <a16:rowId xmlns:a16="http://schemas.microsoft.com/office/drawing/2014/main" val="10005"/>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6"/>
          <p:cNvSpPr txBox="1">
            <a:spLocks noGrp="1"/>
          </p:cNvSpPr>
          <p:nvPr>
            <p:ph type="title"/>
          </p:nvPr>
        </p:nvSpPr>
        <p:spPr>
          <a:xfrm>
            <a:off x="391886" y="244158"/>
            <a:ext cx="11462657" cy="133985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3F3F3F"/>
              </a:buClr>
              <a:buSzPts val="1800"/>
              <a:buNone/>
            </a:pPr>
            <a:r>
              <a:rPr lang="fr-FR" sz="2800" b="1" dirty="0"/>
              <a:t>4. </a:t>
            </a:r>
            <a:r>
              <a:rPr lang="fr-FR" sz="2800" dirty="0"/>
              <a:t>Bilans des instances tenues CESCE: </a:t>
            </a:r>
            <a:br>
              <a:rPr lang="fr-FR" sz="2800" dirty="0"/>
            </a:br>
            <a:r>
              <a:rPr lang="fr-FR" sz="2800" b="1" dirty="0"/>
              <a:t>Recensements et Propositions des Missions et actions 2023-2024 : Climat scolaire</a:t>
            </a:r>
            <a:endParaRPr sz="2800" dirty="0"/>
          </a:p>
        </p:txBody>
      </p:sp>
      <p:graphicFrame>
        <p:nvGraphicFramePr>
          <p:cNvPr id="242" name="Google Shape;242;p6"/>
          <p:cNvGraphicFramePr/>
          <p:nvPr/>
        </p:nvGraphicFramePr>
        <p:xfrm>
          <a:off x="337457" y="1596391"/>
          <a:ext cx="10715175" cy="5232490"/>
        </p:xfrm>
        <a:graphic>
          <a:graphicData uri="http://schemas.openxmlformats.org/drawingml/2006/table">
            <a:tbl>
              <a:tblPr firstRow="1" bandRow="1">
                <a:noFill/>
              </a:tblPr>
              <a:tblGrid>
                <a:gridCol w="5207000">
                  <a:extLst>
                    <a:ext uri="{9D8B030D-6E8A-4147-A177-3AD203B41FA5}">
                      <a16:colId xmlns:a16="http://schemas.microsoft.com/office/drawing/2014/main" val="20000"/>
                    </a:ext>
                  </a:extLst>
                </a:gridCol>
                <a:gridCol w="5508175">
                  <a:extLst>
                    <a:ext uri="{9D8B030D-6E8A-4147-A177-3AD203B41FA5}">
                      <a16:colId xmlns:a16="http://schemas.microsoft.com/office/drawing/2014/main" val="20001"/>
                    </a:ext>
                  </a:extLst>
                </a:gridCol>
              </a:tblGrid>
              <a:tr h="370850">
                <a:tc>
                  <a:txBody>
                    <a:bodyPr/>
                    <a:lstStyle/>
                    <a:p>
                      <a:pPr marL="0" marR="0" lvl="0" indent="0" algn="l" rtl="0">
                        <a:lnSpc>
                          <a:spcPct val="100000"/>
                        </a:lnSpc>
                        <a:spcBef>
                          <a:spcPts val="0"/>
                        </a:spcBef>
                        <a:spcAft>
                          <a:spcPts val="0"/>
                        </a:spcAft>
                        <a:buNone/>
                      </a:pPr>
                      <a:r>
                        <a:rPr lang="fr-FR" sz="1800" u="none" strike="noStrike" cap="none"/>
                        <a:t>Actions programmées</a:t>
                      </a:r>
                      <a:endParaRPr/>
                    </a:p>
                  </a:txBody>
                  <a:tcPr marL="91450" marR="91450" marT="45725" marB="45725"/>
                </a:tc>
                <a:tc>
                  <a:txBody>
                    <a:bodyPr/>
                    <a:lstStyle/>
                    <a:p>
                      <a:pPr marL="0" marR="0" lvl="0" indent="0" algn="l" rtl="0">
                        <a:lnSpc>
                          <a:spcPct val="100000"/>
                        </a:lnSpc>
                        <a:spcBef>
                          <a:spcPts val="0"/>
                        </a:spcBef>
                        <a:spcAft>
                          <a:spcPts val="0"/>
                        </a:spcAft>
                        <a:buNone/>
                      </a:pPr>
                      <a:r>
                        <a:rPr lang="fr-FR" sz="1800" u="none" strike="noStrike" cap="none"/>
                        <a:t>Actions proposées par le CESCE</a:t>
                      </a:r>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None/>
                      </a:pPr>
                      <a:r>
                        <a:rPr lang="fr-FR" sz="1800" u="none" strike="noStrike" cap="none"/>
                        <a:t>Lutte contre le harcèlement : sensibilisation à la méthode du message clair</a:t>
                      </a:r>
                      <a:r>
                        <a:rPr lang="fr-FR" sz="1800"/>
                        <a:t> en 6ème, 5ème, 4</a:t>
                      </a:r>
                      <a:r>
                        <a:rPr lang="fr-FR" sz="1800" u="none" strike="noStrike" cap="none" baseline="30000"/>
                        <a:t>ème</a:t>
                      </a:r>
                      <a:r>
                        <a:rPr lang="fr-FR" sz="1800" u="none" strike="noStrike" cap="none"/>
                        <a:t> et 3</a:t>
                      </a:r>
                      <a:r>
                        <a:rPr lang="fr-FR" sz="1800" u="none" strike="noStrike" cap="none" baseline="30000"/>
                        <a:t>ème</a:t>
                      </a:r>
                      <a:r>
                        <a:rPr lang="fr-FR" sz="1800" u="none" strike="noStrike" cap="none"/>
                        <a:t> </a:t>
                      </a:r>
                      <a:endParaRPr/>
                    </a:p>
                  </a:txBody>
                  <a:tcPr marL="91450" marR="91450" marT="45725" marB="45725">
                    <a:solidFill>
                      <a:srgbClr val="CED0D1"/>
                    </a:solidFill>
                  </a:tcPr>
                </a:tc>
                <a:tc>
                  <a:txBody>
                    <a:bodyPr/>
                    <a:lstStyle/>
                    <a:p>
                      <a:pPr marL="0" marR="0" lvl="0" indent="0" algn="l" rtl="0">
                        <a:lnSpc>
                          <a:spcPct val="100000"/>
                        </a:lnSpc>
                        <a:spcBef>
                          <a:spcPts val="0"/>
                        </a:spcBef>
                        <a:spcAft>
                          <a:spcPts val="0"/>
                        </a:spcAft>
                        <a:buNone/>
                      </a:pPr>
                      <a:r>
                        <a:rPr lang="fr-FR" sz="1800"/>
                        <a:t>Banc de l’amitié proposé par un parent</a:t>
                      </a:r>
                      <a:endParaRPr sz="1800" u="none" strike="noStrike" cap="none"/>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50000"/>
                        </a:lnSpc>
                        <a:spcBef>
                          <a:spcPts val="0"/>
                        </a:spcBef>
                        <a:spcAft>
                          <a:spcPts val="0"/>
                        </a:spcAft>
                        <a:buClr>
                          <a:srgbClr val="000000"/>
                        </a:buClr>
                        <a:buSzPts val="1800"/>
                        <a:buFont typeface="Noto Sans Symbols"/>
                        <a:buNone/>
                      </a:pPr>
                      <a:r>
                        <a:rPr lang="fr-FR" sz="1800" u="none" strike="noStrike" cap="none" dirty="0"/>
                        <a:t>Formation de tous les enseignants à la lutte contre le harcèlement le 31 janvier</a:t>
                      </a:r>
                      <a:endParaRPr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800" u="none" strike="noStrike" cap="none" dirty="0"/>
                        <a:t>Information adressée aux parents sur le harcèlement.</a:t>
                      </a:r>
                    </a:p>
                    <a:p>
                      <a:pPr marL="0" marR="0" lvl="0" indent="0" algn="l" rtl="0">
                        <a:lnSpc>
                          <a:spcPct val="100000"/>
                        </a:lnSpc>
                        <a:spcBef>
                          <a:spcPts val="0"/>
                        </a:spcBef>
                        <a:spcAft>
                          <a:spcPts val="0"/>
                        </a:spcAft>
                        <a:buNone/>
                      </a:pPr>
                      <a:endParaRPr sz="1800" u="none" strike="noStrike" cap="none"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None/>
                      </a:pPr>
                      <a:r>
                        <a:rPr lang="fr-FR" sz="1800" u="none" strike="noStrike" cap="none" dirty="0"/>
                        <a:t>Mise en place d’ambassadeurs contre le harcèlement, à venir</a:t>
                      </a:r>
                      <a:endParaRPr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800" u="none" strike="noStrike" cap="none" dirty="0"/>
                        <a:t>Ateliers inclusion à mettre en place</a:t>
                      </a:r>
                    </a:p>
                    <a:p>
                      <a:pPr marL="0" marR="0" lvl="0" indent="0" algn="l" rtl="0">
                        <a:lnSpc>
                          <a:spcPct val="100000"/>
                        </a:lnSpc>
                        <a:spcBef>
                          <a:spcPts val="0"/>
                        </a:spcBef>
                        <a:spcAft>
                          <a:spcPts val="0"/>
                        </a:spcAft>
                        <a:buNone/>
                      </a:pPr>
                      <a:endParaRPr sz="1800" u="none" strike="noStrike" cap="none" dirty="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None/>
                      </a:pPr>
                      <a:r>
                        <a:rPr lang="fr-FR" sz="1800" u="none" strike="noStrike" cap="none" dirty="0"/>
                        <a:t>Boite à lettres : dépistage de situations de harcèlements, à </a:t>
                      </a:r>
                      <a:r>
                        <a:rPr lang="fr-FR" sz="1800" u="none" strike="noStrike" cap="none" dirty="0" err="1"/>
                        <a:t>réctiver</a:t>
                      </a:r>
                      <a:endParaRPr dirty="0"/>
                    </a:p>
                  </a:txBody>
                  <a:tcPr marL="91450" marR="91450" marT="45725" marB="45725"/>
                </a:tc>
                <a:tc>
                  <a:txBody>
                    <a:bodyPr/>
                    <a:lstStyle/>
                    <a:p>
                      <a:pPr marL="0" marR="0" lvl="0" indent="0" algn="l" rtl="0">
                        <a:lnSpc>
                          <a:spcPct val="100000"/>
                        </a:lnSpc>
                        <a:spcBef>
                          <a:spcPts val="0"/>
                        </a:spcBef>
                        <a:spcAft>
                          <a:spcPts val="0"/>
                        </a:spcAft>
                        <a:buNone/>
                      </a:pPr>
                      <a:endParaRPr sz="1800" u="none" strike="noStrike" cap="none"/>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fr-FR" sz="1800" u="none" strike="noStrike" cap="none" dirty="0"/>
                        <a:t>Projet d’intégrer une psychologue une journée par semaine, à venir</a:t>
                      </a:r>
                      <a:endParaRPr dirty="0"/>
                    </a:p>
                  </a:txBody>
                  <a:tcPr marL="91450" marR="91450" marT="45725" marB="45725"/>
                </a:tc>
                <a:tc>
                  <a:txBody>
                    <a:bodyPr/>
                    <a:lstStyle/>
                    <a:p>
                      <a:pPr marL="0" marR="0" lvl="0" indent="0" algn="l" rtl="0">
                        <a:lnSpc>
                          <a:spcPct val="100000"/>
                        </a:lnSpc>
                        <a:spcBef>
                          <a:spcPts val="0"/>
                        </a:spcBef>
                        <a:spcAft>
                          <a:spcPts val="0"/>
                        </a:spcAft>
                        <a:buNone/>
                      </a:pPr>
                      <a:endParaRPr sz="1800" u="none" strike="noStrike" cap="none" dirty="0"/>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800" u="none" strike="noStrike" cap="none" dirty="0"/>
                        <a:t>Nouveaux toilettes avec séparation des espaces</a:t>
                      </a:r>
                    </a:p>
                  </a:txBody>
                  <a:tcPr marL="91450" marR="91450" marT="45725" marB="45725"/>
                </a:tc>
                <a:tc>
                  <a:txBody>
                    <a:bodyPr/>
                    <a:lstStyle/>
                    <a:p>
                      <a:pPr marL="0" marR="0" lvl="0" indent="0" algn="l" rtl="0">
                        <a:lnSpc>
                          <a:spcPct val="100000"/>
                        </a:lnSpc>
                        <a:spcBef>
                          <a:spcPts val="0"/>
                        </a:spcBef>
                        <a:spcAft>
                          <a:spcPts val="0"/>
                        </a:spcAft>
                        <a:buNone/>
                      </a:pPr>
                      <a:endParaRPr sz="1800" u="none" strike="noStrike" cap="none" dirty="0"/>
                    </a:p>
                  </a:txBody>
                  <a:tcPr marL="91450" marR="91450" marT="45725" marB="45725"/>
                </a:tc>
                <a:extLst>
                  <a:ext uri="{0D108BD9-81ED-4DB2-BD59-A6C34878D82A}">
                    <a16:rowId xmlns:a16="http://schemas.microsoft.com/office/drawing/2014/main" val="3115747991"/>
                  </a:ext>
                </a:extLst>
              </a:tr>
              <a:tr h="37085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800" u="none" strike="noStrike" cap="none" dirty="0"/>
                        <a:t>Rénovation de l’aire de jeux en maternelle</a:t>
                      </a:r>
                    </a:p>
                  </a:txBody>
                  <a:tcPr marL="91450" marR="91450" marT="45725" marB="45725"/>
                </a:tc>
                <a:tc>
                  <a:txBody>
                    <a:bodyPr/>
                    <a:lstStyle/>
                    <a:p>
                      <a:pPr marL="0" marR="0" lvl="0" indent="0" algn="l" rtl="0">
                        <a:lnSpc>
                          <a:spcPct val="100000"/>
                        </a:lnSpc>
                        <a:spcBef>
                          <a:spcPts val="0"/>
                        </a:spcBef>
                        <a:spcAft>
                          <a:spcPts val="0"/>
                        </a:spcAft>
                        <a:buNone/>
                      </a:pPr>
                      <a:endParaRPr sz="1800" u="none" strike="noStrike" cap="none" dirty="0"/>
                    </a:p>
                  </a:txBody>
                  <a:tcPr marL="91450" marR="91450" marT="45725" marB="45725"/>
                </a:tc>
                <a:extLst>
                  <a:ext uri="{0D108BD9-81ED-4DB2-BD59-A6C34878D82A}">
                    <a16:rowId xmlns:a16="http://schemas.microsoft.com/office/drawing/2014/main" val="2204880160"/>
                  </a:ext>
                </a:extLst>
              </a:tr>
              <a:tr h="370850">
                <a:tc>
                  <a:txBody>
                    <a:bodyPr/>
                    <a:lstStyle/>
                    <a:p>
                      <a:pPr marL="0" marR="0" lvl="0" indent="0" algn="l" rtl="0">
                        <a:lnSpc>
                          <a:spcPct val="100000"/>
                        </a:lnSpc>
                        <a:spcBef>
                          <a:spcPts val="0"/>
                        </a:spcBef>
                        <a:spcAft>
                          <a:spcPts val="0"/>
                        </a:spcAft>
                        <a:buNone/>
                      </a:pPr>
                      <a:r>
                        <a:rPr lang="fr-FR" sz="1800" u="none" strike="noStrike" cap="none" dirty="0"/>
                        <a:t>CVCL mis en place au lieu de CVC et CVL</a:t>
                      </a:r>
                    </a:p>
                  </a:txBody>
                  <a:tcPr marL="91450" marR="91450" marT="45725" marB="45725"/>
                </a:tc>
                <a:tc>
                  <a:txBody>
                    <a:bodyPr/>
                    <a:lstStyle/>
                    <a:p>
                      <a:pPr marL="0" marR="0" lvl="0" indent="0" algn="l" rtl="0">
                        <a:lnSpc>
                          <a:spcPct val="100000"/>
                        </a:lnSpc>
                        <a:spcBef>
                          <a:spcPts val="0"/>
                        </a:spcBef>
                        <a:spcAft>
                          <a:spcPts val="0"/>
                        </a:spcAft>
                        <a:buNone/>
                      </a:pPr>
                      <a:endParaRPr sz="1800" u="none" strike="noStrike" cap="none" dirty="0"/>
                    </a:p>
                  </a:txBody>
                  <a:tcPr marL="91450" marR="91450" marT="45725" marB="45725"/>
                </a:tc>
                <a:extLst>
                  <a:ext uri="{0D108BD9-81ED-4DB2-BD59-A6C34878D82A}">
                    <a16:rowId xmlns:a16="http://schemas.microsoft.com/office/drawing/2014/main" val="10006"/>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7"/>
          <p:cNvSpPr txBox="1">
            <a:spLocks noGrp="1"/>
          </p:cNvSpPr>
          <p:nvPr>
            <p:ph type="title"/>
          </p:nvPr>
        </p:nvSpPr>
        <p:spPr>
          <a:xfrm>
            <a:off x="391886" y="244158"/>
            <a:ext cx="11462657" cy="133985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3F3F3F"/>
              </a:buClr>
              <a:buSzPts val="1800"/>
              <a:buNone/>
            </a:pPr>
            <a:r>
              <a:rPr lang="fr-FR" sz="2800" b="1" dirty="0"/>
              <a:t>4. </a:t>
            </a:r>
            <a:r>
              <a:rPr lang="fr-FR" sz="2800" dirty="0"/>
              <a:t>Bilans des instances tenues CESCE: </a:t>
            </a:r>
            <a:br>
              <a:rPr lang="fr-FR" sz="2800" dirty="0"/>
            </a:br>
            <a:r>
              <a:rPr lang="fr-FR" sz="2800" b="1" dirty="0"/>
              <a:t>Recensements et Propositions des Missions et actions 2023-2024 :</a:t>
            </a:r>
            <a:br>
              <a:rPr lang="fr-FR" sz="2800" b="1" dirty="0"/>
            </a:br>
            <a:r>
              <a:rPr lang="fr-FR" sz="2800" b="1" dirty="0"/>
              <a:t>Education à la santé</a:t>
            </a:r>
            <a:endParaRPr sz="2800" b="1" dirty="0"/>
          </a:p>
        </p:txBody>
      </p:sp>
      <p:graphicFrame>
        <p:nvGraphicFramePr>
          <p:cNvPr id="249" name="Google Shape;249;p7"/>
          <p:cNvGraphicFramePr/>
          <p:nvPr/>
        </p:nvGraphicFramePr>
        <p:xfrm>
          <a:off x="391885" y="1695631"/>
          <a:ext cx="11364700" cy="4902788"/>
        </p:xfrm>
        <a:graphic>
          <a:graphicData uri="http://schemas.openxmlformats.org/drawingml/2006/table">
            <a:tbl>
              <a:tblPr firstRow="1" bandRow="1">
                <a:noFill/>
              </a:tblPr>
              <a:tblGrid>
                <a:gridCol w="5553425">
                  <a:extLst>
                    <a:ext uri="{9D8B030D-6E8A-4147-A177-3AD203B41FA5}">
                      <a16:colId xmlns:a16="http://schemas.microsoft.com/office/drawing/2014/main" val="20000"/>
                    </a:ext>
                  </a:extLst>
                </a:gridCol>
                <a:gridCol w="5811275">
                  <a:extLst>
                    <a:ext uri="{9D8B030D-6E8A-4147-A177-3AD203B41FA5}">
                      <a16:colId xmlns:a16="http://schemas.microsoft.com/office/drawing/2014/main" val="20001"/>
                    </a:ext>
                  </a:extLst>
                </a:gridCol>
              </a:tblGrid>
              <a:tr h="370850">
                <a:tc>
                  <a:txBody>
                    <a:bodyPr/>
                    <a:lstStyle/>
                    <a:p>
                      <a:pPr marL="0" marR="0" lvl="0" indent="0" algn="l" rtl="0">
                        <a:lnSpc>
                          <a:spcPct val="100000"/>
                        </a:lnSpc>
                        <a:spcBef>
                          <a:spcPts val="0"/>
                        </a:spcBef>
                        <a:spcAft>
                          <a:spcPts val="0"/>
                        </a:spcAft>
                        <a:buNone/>
                      </a:pPr>
                      <a:r>
                        <a:rPr lang="fr-FR" sz="1600" u="none" strike="noStrike" cap="none">
                          <a:latin typeface="Arial"/>
                          <a:ea typeface="Arial"/>
                          <a:cs typeface="Arial"/>
                          <a:sym typeface="Arial"/>
                        </a:rPr>
                        <a:t>Actions programmées</a:t>
                      </a:r>
                      <a:endParaRPr/>
                    </a:p>
                  </a:txBody>
                  <a:tcPr marL="91450" marR="91450" marT="45725" marB="45725"/>
                </a:tc>
                <a:tc>
                  <a:txBody>
                    <a:bodyPr/>
                    <a:lstStyle/>
                    <a:p>
                      <a:pPr marL="0" marR="0" lvl="0" indent="0" algn="l" rtl="0">
                        <a:lnSpc>
                          <a:spcPct val="100000"/>
                        </a:lnSpc>
                        <a:spcBef>
                          <a:spcPts val="0"/>
                        </a:spcBef>
                        <a:spcAft>
                          <a:spcPts val="0"/>
                        </a:spcAft>
                        <a:buNone/>
                      </a:pPr>
                      <a:r>
                        <a:rPr lang="fr-FR" sz="1600" u="none" strike="noStrike" cap="none">
                          <a:latin typeface="Arial"/>
                          <a:ea typeface="Arial"/>
                          <a:cs typeface="Arial"/>
                          <a:sym typeface="Arial"/>
                        </a:rPr>
                        <a:t>Actions proposées par le CESCE</a:t>
                      </a:r>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ts val="2400"/>
                        <a:buFont typeface="Arial"/>
                        <a:buNone/>
                      </a:pPr>
                      <a:r>
                        <a:rPr lang="fr-FR" sz="1600" u="none" strike="noStrike" cap="none">
                          <a:solidFill>
                            <a:srgbClr val="262626"/>
                          </a:solidFill>
                          <a:latin typeface="Arial"/>
                          <a:ea typeface="Arial"/>
                          <a:cs typeface="Arial"/>
                          <a:sym typeface="Arial"/>
                        </a:rPr>
                        <a:t>Vaccins : organisation d’une session de vaccination à l'hôpital le 20 septembre à destination des élèves de CP, 6</a:t>
                      </a:r>
                      <a:r>
                        <a:rPr lang="fr-FR" sz="1600" u="none" strike="noStrike" cap="none" baseline="30000">
                          <a:solidFill>
                            <a:srgbClr val="262626"/>
                          </a:solidFill>
                          <a:latin typeface="Arial"/>
                          <a:ea typeface="Arial"/>
                          <a:cs typeface="Arial"/>
                          <a:sym typeface="Arial"/>
                        </a:rPr>
                        <a:t>ème</a:t>
                      </a:r>
                      <a:r>
                        <a:rPr lang="fr-FR" sz="1600" u="none" strike="noStrike" cap="none">
                          <a:solidFill>
                            <a:srgbClr val="262626"/>
                          </a:solidFill>
                          <a:latin typeface="Arial"/>
                          <a:ea typeface="Arial"/>
                          <a:cs typeface="Arial"/>
                          <a:sym typeface="Arial"/>
                        </a:rPr>
                        <a:t>, 2nde</a:t>
                      </a:r>
                      <a:endParaRPr/>
                    </a:p>
                  </a:txBody>
                  <a:tcPr marL="91450" marR="91450" marT="45725" marB="45725"/>
                </a:tc>
                <a:tc>
                  <a:txBody>
                    <a:bodyPr/>
                    <a:lstStyle/>
                    <a:p>
                      <a:pPr marL="0" marR="0" lvl="0" indent="0" algn="l" rtl="0">
                        <a:lnSpc>
                          <a:spcPct val="100000"/>
                        </a:lnSpc>
                        <a:spcBef>
                          <a:spcPts val="0"/>
                        </a:spcBef>
                        <a:spcAft>
                          <a:spcPts val="0"/>
                        </a:spcAft>
                        <a:buNone/>
                      </a:pPr>
                      <a:endParaRPr sz="1600" u="none" strike="noStrike" cap="none" dirty="0">
                        <a:latin typeface="Arial"/>
                        <a:ea typeface="Arial"/>
                        <a:cs typeface="Arial"/>
                        <a:sym typeface="Arial"/>
                      </a:endParaRPr>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rgbClr val="000000"/>
                        </a:buClr>
                        <a:buSzPts val="2400"/>
                        <a:buFont typeface="Arial"/>
                        <a:buNone/>
                      </a:pPr>
                      <a:r>
                        <a:rPr lang="fr-FR" sz="1600" u="none" strike="noStrike" cap="none" dirty="0">
                          <a:solidFill>
                            <a:srgbClr val="262626"/>
                          </a:solidFill>
                          <a:latin typeface="Arial"/>
                          <a:ea typeface="Arial"/>
                          <a:cs typeface="Arial"/>
                          <a:sym typeface="Arial"/>
                        </a:rPr>
                        <a:t>Bilans infirmiers : tests préoculaire, auditif et dentaire</a:t>
                      </a:r>
                      <a:endParaRPr dirty="0"/>
                    </a:p>
                    <a:p>
                      <a:pPr marL="0" marR="0" lvl="0" indent="0" algn="l" rtl="0">
                        <a:lnSpc>
                          <a:spcPct val="100000"/>
                        </a:lnSpc>
                        <a:spcBef>
                          <a:spcPts val="0"/>
                        </a:spcBef>
                        <a:spcAft>
                          <a:spcPts val="0"/>
                        </a:spcAft>
                        <a:buClr>
                          <a:srgbClr val="000000"/>
                        </a:buClr>
                        <a:buSzPts val="2400"/>
                        <a:buFont typeface="Arial"/>
                        <a:buNone/>
                      </a:pPr>
                      <a:r>
                        <a:rPr lang="fr-FR" sz="1600" i="0" u="none" strike="noStrike" cap="none" dirty="0">
                          <a:solidFill>
                            <a:srgbClr val="262626"/>
                          </a:solidFill>
                          <a:latin typeface="Arial"/>
                          <a:ea typeface="Arial"/>
                          <a:cs typeface="Arial"/>
                          <a:sym typeface="Arial"/>
                        </a:rPr>
                        <a:t>Infirmière et spécialistes.</a:t>
                      </a:r>
                      <a:endParaRPr dirty="0"/>
                    </a:p>
                  </a:txBody>
                  <a:tcPr marL="91450" marR="91450" marT="45725" marB="45725"/>
                </a:tc>
                <a:tc>
                  <a:txBody>
                    <a:bodyPr/>
                    <a:lstStyle/>
                    <a:p>
                      <a:pPr marL="0" marR="0" lvl="0" indent="0" algn="l" rtl="0">
                        <a:lnSpc>
                          <a:spcPct val="100000"/>
                        </a:lnSpc>
                        <a:spcBef>
                          <a:spcPts val="0"/>
                        </a:spcBef>
                        <a:spcAft>
                          <a:spcPts val="0"/>
                        </a:spcAft>
                        <a:buNone/>
                      </a:pPr>
                      <a:endParaRPr sz="1600" u="none" strike="noStrike" cap="none">
                        <a:latin typeface="Arial"/>
                        <a:ea typeface="Arial"/>
                        <a:cs typeface="Arial"/>
                        <a:sym typeface="Arial"/>
                      </a:endParaRPr>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50000"/>
                        </a:lnSpc>
                        <a:spcBef>
                          <a:spcPts val="0"/>
                        </a:spcBef>
                        <a:spcAft>
                          <a:spcPts val="0"/>
                        </a:spcAft>
                        <a:buClr>
                          <a:srgbClr val="000000"/>
                        </a:buClr>
                        <a:buSzPts val="1600"/>
                        <a:buFont typeface="Noto Sans Symbols"/>
                        <a:buNone/>
                      </a:pPr>
                      <a:r>
                        <a:rPr lang="fr-FR" sz="1600" b="0" i="0" u="none" strike="noStrike" cap="none" dirty="0">
                          <a:solidFill>
                            <a:schemeClr val="dk1"/>
                          </a:solidFill>
                          <a:latin typeface="Arial"/>
                          <a:ea typeface="Arial"/>
                          <a:cs typeface="Arial"/>
                          <a:sym typeface="Arial"/>
                        </a:rPr>
                        <a:t>Test visuel et auditif : CP (fait), reste à faire  6ème, seconde</a:t>
                      </a:r>
                      <a:endParaRPr sz="1600" u="none" strike="noStrike" cap="none" dirty="0">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endParaRPr sz="1600" u="none" strike="noStrike" cap="none">
                        <a:latin typeface="Arial"/>
                        <a:ea typeface="Arial"/>
                        <a:cs typeface="Arial"/>
                        <a:sym typeface="Arial"/>
                      </a:endParaRPr>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None/>
                      </a:pPr>
                      <a:r>
                        <a:rPr lang="fr-FR" sz="1600" u="none" strike="noStrike" cap="none" dirty="0">
                          <a:solidFill>
                            <a:schemeClr val="dk1"/>
                          </a:solidFill>
                          <a:latin typeface="Arial"/>
                          <a:ea typeface="Arial"/>
                          <a:cs typeface="Arial"/>
                          <a:sym typeface="Arial"/>
                        </a:rPr>
                        <a:t>Participation de l’infirmière à un atelier du ministère </a:t>
                      </a:r>
                      <a:r>
                        <a:rPr lang="fr-FR" sz="1600" b="0" i="0" u="none" strike="noStrike" cap="none" dirty="0">
                          <a:solidFill>
                            <a:schemeClr val="dk1"/>
                          </a:solidFill>
                          <a:latin typeface="Arial"/>
                          <a:ea typeface="Arial"/>
                          <a:cs typeface="Arial"/>
                          <a:sym typeface="Arial"/>
                        </a:rPr>
                        <a:t>présentation du livre « la mal bouffe »</a:t>
                      </a:r>
                      <a:endParaRPr sz="160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endParaRPr sz="1600" u="none" strike="noStrike" cap="none" dirty="0">
                        <a:latin typeface="Arial"/>
                        <a:ea typeface="Arial"/>
                        <a:cs typeface="Arial"/>
                        <a:sym typeface="Arial"/>
                      </a:endParaRPr>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None/>
                      </a:pPr>
                      <a:r>
                        <a:rPr lang="fr-FR" sz="1600" u="none" strike="noStrike" cap="none" dirty="0">
                          <a:solidFill>
                            <a:schemeClr val="dk1"/>
                          </a:solidFill>
                          <a:latin typeface="Arial"/>
                          <a:ea typeface="Arial"/>
                          <a:cs typeface="Arial"/>
                          <a:sym typeface="Arial"/>
                        </a:rPr>
                        <a:t>Ateliers sur l’hygiène alimentaire maternelle et CP</a:t>
                      </a:r>
                      <a:endParaRPr dirty="0"/>
                    </a:p>
                  </a:txBody>
                  <a:tcPr marL="91450" marR="91450" marT="45725" marB="45725"/>
                </a:tc>
                <a:tc>
                  <a:txBody>
                    <a:bodyPr/>
                    <a:lstStyle/>
                    <a:p>
                      <a:pPr marL="0" marR="0" lvl="0" indent="0" algn="l" rtl="0">
                        <a:lnSpc>
                          <a:spcPct val="100000"/>
                        </a:lnSpc>
                        <a:spcBef>
                          <a:spcPts val="0"/>
                        </a:spcBef>
                        <a:spcAft>
                          <a:spcPts val="0"/>
                        </a:spcAft>
                        <a:buNone/>
                      </a:pPr>
                      <a:endParaRPr sz="1600" u="none" strike="noStrike" cap="none">
                        <a:latin typeface="Arial"/>
                        <a:ea typeface="Arial"/>
                        <a:cs typeface="Arial"/>
                        <a:sym typeface="Arial"/>
                      </a:endParaRPr>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lnSpc>
                          <a:spcPct val="100000"/>
                        </a:lnSpc>
                        <a:spcBef>
                          <a:spcPts val="0"/>
                        </a:spcBef>
                        <a:spcAft>
                          <a:spcPts val="0"/>
                        </a:spcAft>
                        <a:buNone/>
                      </a:pPr>
                      <a:r>
                        <a:rPr lang="fr-FR" sz="1600" u="none" strike="noStrike" cap="none" dirty="0">
                          <a:latin typeface="Arial"/>
                          <a:ea typeface="Arial"/>
                          <a:cs typeface="Arial"/>
                          <a:sym typeface="Arial"/>
                        </a:rPr>
                        <a:t>Initiation aux gestes qui sauvent au sein du programme périscolaire : CM1/CM2 : sensibilisation et CE2 en cours</a:t>
                      </a:r>
                      <a:endParaRPr dirty="0"/>
                    </a:p>
                  </a:txBody>
                  <a:tcPr marL="91450" marR="91450" marT="45725" marB="45725"/>
                </a:tc>
                <a:tc>
                  <a:txBody>
                    <a:bodyPr/>
                    <a:lstStyle/>
                    <a:p>
                      <a:pPr marL="0" marR="0" lvl="0" indent="0" algn="l" rtl="0">
                        <a:lnSpc>
                          <a:spcPct val="100000"/>
                        </a:lnSpc>
                        <a:spcBef>
                          <a:spcPts val="0"/>
                        </a:spcBef>
                        <a:spcAft>
                          <a:spcPts val="0"/>
                        </a:spcAft>
                        <a:buNone/>
                      </a:pPr>
                      <a:endParaRPr sz="1600" u="none" strike="noStrike" cap="none">
                        <a:latin typeface="Arial"/>
                        <a:ea typeface="Arial"/>
                        <a:cs typeface="Arial"/>
                        <a:sym typeface="Arial"/>
                      </a:endParaRPr>
                    </a:p>
                  </a:txBody>
                  <a:tcPr marL="91450" marR="91450" marT="45725" marB="45725"/>
                </a:tc>
                <a:extLst>
                  <a:ext uri="{0D108BD9-81ED-4DB2-BD59-A6C34878D82A}">
                    <a16:rowId xmlns:a16="http://schemas.microsoft.com/office/drawing/2014/main" val="10006"/>
                  </a:ext>
                </a:extLst>
              </a:tr>
              <a:tr h="370850">
                <a:tc>
                  <a:txBody>
                    <a:bodyPr/>
                    <a:lstStyle/>
                    <a:p>
                      <a:pPr marL="0" marR="0" lvl="0" indent="0" algn="l" rtl="0">
                        <a:lnSpc>
                          <a:spcPct val="100000"/>
                        </a:lnSpc>
                        <a:spcBef>
                          <a:spcPts val="0"/>
                        </a:spcBef>
                        <a:spcAft>
                          <a:spcPts val="0"/>
                        </a:spcAft>
                        <a:buNone/>
                      </a:pPr>
                      <a:r>
                        <a:rPr lang="fr-FR" sz="1600" u="none" strike="noStrike" cap="none" dirty="0">
                          <a:latin typeface="Arial"/>
                          <a:ea typeface="Arial"/>
                          <a:cs typeface="Arial"/>
                          <a:sym typeface="Arial"/>
                        </a:rPr>
                        <a:t>Initiation aux gestes qui sauvent en 3</a:t>
                      </a:r>
                      <a:r>
                        <a:rPr lang="fr-FR" sz="1600" u="none" strike="noStrike" cap="none" baseline="30000" dirty="0">
                          <a:latin typeface="Arial"/>
                          <a:ea typeface="Arial"/>
                          <a:cs typeface="Arial"/>
                          <a:sym typeface="Arial"/>
                        </a:rPr>
                        <a:t>ème</a:t>
                      </a:r>
                      <a:r>
                        <a:rPr lang="fr-FR" sz="1600" u="none" strike="noStrike" cap="none" dirty="0">
                          <a:latin typeface="Arial"/>
                          <a:ea typeface="Arial"/>
                          <a:cs typeface="Arial"/>
                          <a:sym typeface="Arial"/>
                        </a:rPr>
                        <a:t> avec l’intervention de pompiers</a:t>
                      </a:r>
                      <a:endParaRPr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600" u="none" strike="noStrike" cap="none" dirty="0"/>
                        <a:t>Développer la formation des gestes qui sauvent à tous les niveaux y compris les personnels</a:t>
                      </a:r>
                    </a:p>
                    <a:p>
                      <a:pPr marL="0" marR="0" lvl="0" indent="0" algn="l" rtl="0">
                        <a:lnSpc>
                          <a:spcPct val="100000"/>
                        </a:lnSpc>
                        <a:spcBef>
                          <a:spcPts val="0"/>
                        </a:spcBef>
                        <a:spcAft>
                          <a:spcPts val="0"/>
                        </a:spcAft>
                        <a:buNone/>
                      </a:pPr>
                      <a:endParaRPr sz="1600" u="none" strike="noStrike" cap="none" dirty="0">
                        <a:latin typeface="Arial"/>
                        <a:ea typeface="Arial"/>
                        <a:cs typeface="Arial"/>
                        <a:sym typeface="Arial"/>
                      </a:endParaRPr>
                    </a:p>
                  </a:txBody>
                  <a:tcPr marL="91450" marR="91450" marT="45725" marB="45725"/>
                </a:tc>
                <a:extLst>
                  <a:ext uri="{0D108BD9-81ED-4DB2-BD59-A6C34878D82A}">
                    <a16:rowId xmlns:a16="http://schemas.microsoft.com/office/drawing/2014/main" val="10007"/>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7"/>
          <p:cNvSpPr txBox="1">
            <a:spLocks noGrp="1"/>
          </p:cNvSpPr>
          <p:nvPr>
            <p:ph type="title"/>
          </p:nvPr>
        </p:nvSpPr>
        <p:spPr>
          <a:xfrm>
            <a:off x="391886" y="244158"/>
            <a:ext cx="11462657" cy="133985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3F3F3F"/>
              </a:buClr>
              <a:buSzPts val="1800"/>
              <a:buNone/>
            </a:pPr>
            <a:r>
              <a:rPr lang="fr-FR" sz="2800" b="1" dirty="0"/>
              <a:t>4. </a:t>
            </a:r>
            <a:r>
              <a:rPr lang="fr-FR" sz="2800" dirty="0"/>
              <a:t>Bilans des instances tenues CESCE: </a:t>
            </a:r>
            <a:br>
              <a:rPr lang="fr-FR" sz="2800" dirty="0"/>
            </a:br>
            <a:r>
              <a:rPr lang="fr-FR" sz="2800" b="1" dirty="0"/>
              <a:t>Recensements et Propositions des Missions et actions 2023-2024 :</a:t>
            </a:r>
            <a:br>
              <a:rPr lang="fr-FR" sz="2800" b="1" dirty="0"/>
            </a:br>
            <a:r>
              <a:rPr lang="fr-FR" sz="2800" b="1" dirty="0"/>
              <a:t>Education à la santé</a:t>
            </a:r>
            <a:endParaRPr sz="2800" b="1" dirty="0"/>
          </a:p>
        </p:txBody>
      </p:sp>
      <p:graphicFrame>
        <p:nvGraphicFramePr>
          <p:cNvPr id="249" name="Google Shape;249;p7"/>
          <p:cNvGraphicFramePr/>
          <p:nvPr/>
        </p:nvGraphicFramePr>
        <p:xfrm>
          <a:off x="391885" y="1695631"/>
          <a:ext cx="11364700" cy="3991509"/>
        </p:xfrm>
        <a:graphic>
          <a:graphicData uri="http://schemas.openxmlformats.org/drawingml/2006/table">
            <a:tbl>
              <a:tblPr firstRow="1" bandRow="1">
                <a:noFill/>
              </a:tblPr>
              <a:tblGrid>
                <a:gridCol w="5553425">
                  <a:extLst>
                    <a:ext uri="{9D8B030D-6E8A-4147-A177-3AD203B41FA5}">
                      <a16:colId xmlns:a16="http://schemas.microsoft.com/office/drawing/2014/main" val="20000"/>
                    </a:ext>
                  </a:extLst>
                </a:gridCol>
                <a:gridCol w="5811275">
                  <a:extLst>
                    <a:ext uri="{9D8B030D-6E8A-4147-A177-3AD203B41FA5}">
                      <a16:colId xmlns:a16="http://schemas.microsoft.com/office/drawing/2014/main" val="20001"/>
                    </a:ext>
                  </a:extLst>
                </a:gridCol>
              </a:tblGrid>
              <a:tr h="425269">
                <a:tc>
                  <a:txBody>
                    <a:bodyPr/>
                    <a:lstStyle/>
                    <a:p>
                      <a:pPr marL="0" marR="0" lvl="0" indent="0" algn="l" rtl="0">
                        <a:lnSpc>
                          <a:spcPct val="100000"/>
                        </a:lnSpc>
                        <a:spcBef>
                          <a:spcPts val="0"/>
                        </a:spcBef>
                        <a:spcAft>
                          <a:spcPts val="0"/>
                        </a:spcAft>
                        <a:buNone/>
                      </a:pPr>
                      <a:r>
                        <a:rPr lang="fr-FR" sz="1600" u="none" strike="noStrike" cap="none">
                          <a:latin typeface="Arial"/>
                          <a:ea typeface="Arial"/>
                          <a:cs typeface="Arial"/>
                          <a:sym typeface="Arial"/>
                        </a:rPr>
                        <a:t>Actions programmées</a:t>
                      </a:r>
                      <a:endParaRPr/>
                    </a:p>
                  </a:txBody>
                  <a:tcPr marL="91450" marR="91450" marT="45725" marB="45725"/>
                </a:tc>
                <a:tc>
                  <a:txBody>
                    <a:bodyPr/>
                    <a:lstStyle/>
                    <a:p>
                      <a:pPr marL="0" marR="0" lvl="0" indent="0" algn="l" rtl="0">
                        <a:lnSpc>
                          <a:spcPct val="100000"/>
                        </a:lnSpc>
                        <a:spcBef>
                          <a:spcPts val="0"/>
                        </a:spcBef>
                        <a:spcAft>
                          <a:spcPts val="0"/>
                        </a:spcAft>
                        <a:buNone/>
                      </a:pPr>
                      <a:r>
                        <a:rPr lang="fr-FR" sz="1600" u="none" strike="noStrike" cap="none">
                          <a:latin typeface="Arial"/>
                          <a:ea typeface="Arial"/>
                          <a:cs typeface="Arial"/>
                          <a:sym typeface="Arial"/>
                        </a:rPr>
                        <a:t>Actions proposées par le CESCE</a:t>
                      </a:r>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None/>
                      </a:pPr>
                      <a:r>
                        <a:rPr lang="fr-FR" sz="1600" u="none" strike="noStrike" cap="none" dirty="0"/>
                        <a:t>Partage de fruits en maternelle</a:t>
                      </a:r>
                    </a:p>
                  </a:txBody>
                  <a:tcPr marL="91450" marR="91450" marT="45725" marB="45725"/>
                </a:tc>
                <a:tc>
                  <a:txBody>
                    <a:bodyPr/>
                    <a:lstStyle/>
                    <a:p>
                      <a:pPr marL="0" marR="0" lvl="0" indent="0" algn="l" rtl="0">
                        <a:lnSpc>
                          <a:spcPct val="100000"/>
                        </a:lnSpc>
                        <a:spcBef>
                          <a:spcPts val="0"/>
                        </a:spcBef>
                        <a:spcAft>
                          <a:spcPts val="0"/>
                        </a:spcAft>
                        <a:buNone/>
                      </a:pPr>
                      <a:endParaRPr sz="1600" u="none" strike="noStrike" cap="none" dirty="0">
                        <a:latin typeface="Arial"/>
                        <a:ea typeface="Arial"/>
                        <a:cs typeface="Arial"/>
                        <a:sym typeface="Arial"/>
                      </a:endParaRPr>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None/>
                      </a:pPr>
                      <a:r>
                        <a:rPr lang="fr-FR" sz="1600" u="none" strike="noStrike" cap="none" dirty="0">
                          <a:solidFill>
                            <a:srgbClr val="262626"/>
                          </a:solidFill>
                          <a:latin typeface="Arial"/>
                          <a:ea typeface="Arial"/>
                          <a:cs typeface="Arial"/>
                          <a:sym typeface="Arial"/>
                        </a:rPr>
                        <a:t>Activités péri éducatives :</a:t>
                      </a:r>
                      <a:r>
                        <a:rPr lang="fr-FR" sz="1400" u="none" strike="noStrike" cap="none" dirty="0"/>
                        <a:t>Période 1 : tortues Seychelles</a:t>
                      </a:r>
                    </a:p>
                    <a:p>
                      <a:pPr marL="0" marR="0" lvl="0" indent="0" algn="l" rtl="0">
                        <a:lnSpc>
                          <a:spcPct val="100000"/>
                        </a:lnSpc>
                        <a:spcBef>
                          <a:spcPts val="0"/>
                        </a:spcBef>
                        <a:spcAft>
                          <a:spcPts val="0"/>
                        </a:spcAft>
                        <a:buNone/>
                      </a:pPr>
                      <a:r>
                        <a:rPr lang="fr-FR" sz="1400" u="none" strike="noStrike" cap="none" dirty="0"/>
                        <a:t>Période 3 : les oiseaux</a:t>
                      </a:r>
                    </a:p>
                    <a:p>
                      <a:pPr marL="0" marR="0" lvl="0" indent="0" algn="l" rtl="0">
                        <a:lnSpc>
                          <a:spcPct val="100000"/>
                        </a:lnSpc>
                        <a:spcBef>
                          <a:spcPts val="0"/>
                        </a:spcBef>
                        <a:spcAft>
                          <a:spcPts val="0"/>
                        </a:spcAft>
                        <a:buClr>
                          <a:srgbClr val="000000"/>
                        </a:buClr>
                        <a:buSzPts val="2400"/>
                        <a:buFont typeface="Arial"/>
                        <a:buNone/>
                      </a:pPr>
                      <a:endParaRPr dirty="0"/>
                    </a:p>
                  </a:txBody>
                  <a:tcPr marL="91450" marR="91450" marT="45725" marB="45725"/>
                </a:tc>
                <a:tc>
                  <a:txBody>
                    <a:bodyPr/>
                    <a:lstStyle/>
                    <a:p>
                      <a:pPr marL="0" marR="0" lvl="0" indent="0" algn="l" rtl="0">
                        <a:lnSpc>
                          <a:spcPct val="100000"/>
                        </a:lnSpc>
                        <a:spcBef>
                          <a:spcPts val="0"/>
                        </a:spcBef>
                        <a:spcAft>
                          <a:spcPts val="0"/>
                        </a:spcAft>
                        <a:buNone/>
                      </a:pPr>
                      <a:endParaRPr sz="1600" u="none" strike="noStrike" cap="none">
                        <a:latin typeface="Arial"/>
                        <a:ea typeface="Arial"/>
                        <a:cs typeface="Arial"/>
                        <a:sym typeface="Arial"/>
                      </a:endParaRPr>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None/>
                      </a:pPr>
                      <a:r>
                        <a:rPr lang="fr-FR" sz="1600" u="none" strike="noStrike" cap="none" dirty="0"/>
                        <a:t>Courrier adressé aux parents de l’infirmière sur les gouters</a:t>
                      </a:r>
                    </a:p>
                  </a:txBody>
                  <a:tcPr marL="91450" marR="91450" marT="45725" marB="45725"/>
                </a:tc>
                <a:tc>
                  <a:txBody>
                    <a:bodyPr/>
                    <a:lstStyle/>
                    <a:p>
                      <a:pPr marL="0" marR="0" lvl="0" indent="0" algn="l" rtl="0">
                        <a:lnSpc>
                          <a:spcPct val="100000"/>
                        </a:lnSpc>
                        <a:spcBef>
                          <a:spcPts val="0"/>
                        </a:spcBef>
                        <a:spcAft>
                          <a:spcPts val="0"/>
                        </a:spcAft>
                        <a:buNone/>
                      </a:pPr>
                      <a:endParaRPr sz="1600" u="none" strike="noStrike" cap="none">
                        <a:latin typeface="Arial"/>
                        <a:ea typeface="Arial"/>
                        <a:cs typeface="Arial"/>
                        <a:sym typeface="Arial"/>
                      </a:endParaRPr>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None/>
                      </a:pPr>
                      <a:r>
                        <a:rPr lang="fr-FR" sz="1600" u="none" strike="noStrike" cap="none" dirty="0">
                          <a:solidFill>
                            <a:schemeClr val="dk1"/>
                          </a:solidFill>
                          <a:latin typeface="Arial"/>
                          <a:ea typeface="Arial"/>
                          <a:cs typeface="Arial"/>
                          <a:sym typeface="Arial"/>
                        </a:rPr>
                        <a:t>Participation de l’infirmière à un atelier du ministère </a:t>
                      </a:r>
                      <a:r>
                        <a:rPr lang="fr-FR" sz="1600" b="0" i="0" u="none" strike="noStrike" cap="none" dirty="0">
                          <a:solidFill>
                            <a:schemeClr val="dk1"/>
                          </a:solidFill>
                          <a:latin typeface="Arial"/>
                          <a:ea typeface="Arial"/>
                          <a:cs typeface="Arial"/>
                          <a:sym typeface="Arial"/>
                        </a:rPr>
                        <a:t>présentation du livre « la mal bouffe »</a:t>
                      </a:r>
                      <a:endParaRPr sz="160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endParaRPr sz="1600" u="none" strike="noStrike" cap="none">
                        <a:latin typeface="Arial"/>
                        <a:ea typeface="Arial"/>
                        <a:cs typeface="Arial"/>
                        <a:sym typeface="Arial"/>
                      </a:endParaRPr>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None/>
                      </a:pPr>
                      <a:endParaRPr dirty="0"/>
                    </a:p>
                  </a:txBody>
                  <a:tcPr marL="91450" marR="91450" marT="45725" marB="45725"/>
                </a:tc>
                <a:tc>
                  <a:txBody>
                    <a:bodyPr/>
                    <a:lstStyle/>
                    <a:p>
                      <a:pPr marL="0" marR="0" lvl="0" indent="0" algn="l" rtl="0">
                        <a:lnSpc>
                          <a:spcPct val="100000"/>
                        </a:lnSpc>
                        <a:spcBef>
                          <a:spcPts val="0"/>
                        </a:spcBef>
                        <a:spcAft>
                          <a:spcPts val="0"/>
                        </a:spcAft>
                        <a:buNone/>
                      </a:pPr>
                      <a:endParaRPr sz="1600" u="none" strike="noStrike" cap="none">
                        <a:latin typeface="Arial"/>
                        <a:ea typeface="Arial"/>
                        <a:cs typeface="Arial"/>
                        <a:sym typeface="Arial"/>
                      </a:endParaRPr>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lnSpc>
                          <a:spcPct val="100000"/>
                        </a:lnSpc>
                        <a:spcBef>
                          <a:spcPts val="0"/>
                        </a:spcBef>
                        <a:spcAft>
                          <a:spcPts val="0"/>
                        </a:spcAft>
                        <a:buNone/>
                      </a:pPr>
                      <a:endParaRPr dirty="0"/>
                    </a:p>
                  </a:txBody>
                  <a:tcPr marL="91450" marR="91450" marT="45725" marB="45725"/>
                </a:tc>
                <a:tc>
                  <a:txBody>
                    <a:bodyPr/>
                    <a:lstStyle/>
                    <a:p>
                      <a:pPr marL="0" marR="0" lvl="0" indent="0" algn="l" rtl="0">
                        <a:lnSpc>
                          <a:spcPct val="100000"/>
                        </a:lnSpc>
                        <a:spcBef>
                          <a:spcPts val="0"/>
                        </a:spcBef>
                        <a:spcAft>
                          <a:spcPts val="0"/>
                        </a:spcAft>
                        <a:buNone/>
                      </a:pPr>
                      <a:endParaRPr sz="1600" u="none" strike="noStrike" cap="none">
                        <a:latin typeface="Arial"/>
                        <a:ea typeface="Arial"/>
                        <a:cs typeface="Arial"/>
                        <a:sym typeface="Arial"/>
                      </a:endParaRPr>
                    </a:p>
                  </a:txBody>
                  <a:tcPr marL="91450" marR="91450" marT="45725" marB="45725"/>
                </a:tc>
                <a:extLst>
                  <a:ext uri="{0D108BD9-81ED-4DB2-BD59-A6C34878D82A}">
                    <a16:rowId xmlns:a16="http://schemas.microsoft.com/office/drawing/2014/main" val="10006"/>
                  </a:ext>
                </a:extLst>
              </a:tr>
              <a:tr h="370850">
                <a:tc>
                  <a:txBody>
                    <a:bodyPr/>
                    <a:lstStyle/>
                    <a:p>
                      <a:pPr marL="0" marR="0" lvl="0" indent="0" algn="l" rtl="0">
                        <a:lnSpc>
                          <a:spcPct val="100000"/>
                        </a:lnSpc>
                        <a:spcBef>
                          <a:spcPts val="0"/>
                        </a:spcBef>
                        <a:spcAft>
                          <a:spcPts val="0"/>
                        </a:spcAft>
                        <a:buNone/>
                      </a:pPr>
                      <a:endParaRPr dirty="0"/>
                    </a:p>
                  </a:txBody>
                  <a:tcPr marL="91450" marR="91450" marT="45725" marB="45725"/>
                </a:tc>
                <a:tc>
                  <a:txBody>
                    <a:bodyPr/>
                    <a:lstStyle/>
                    <a:p>
                      <a:pPr marL="0" marR="0" lvl="0" indent="0" algn="l" rtl="0">
                        <a:lnSpc>
                          <a:spcPct val="100000"/>
                        </a:lnSpc>
                        <a:spcBef>
                          <a:spcPts val="0"/>
                        </a:spcBef>
                        <a:spcAft>
                          <a:spcPts val="0"/>
                        </a:spcAft>
                        <a:buNone/>
                      </a:pPr>
                      <a:endParaRPr sz="1600" u="none" strike="noStrike" cap="none" dirty="0">
                        <a:latin typeface="Arial"/>
                        <a:ea typeface="Arial"/>
                        <a:cs typeface="Arial"/>
                        <a:sym typeface="Arial"/>
                      </a:endParaRPr>
                    </a:p>
                  </a:txBody>
                  <a:tcPr marL="91450" marR="91450" marT="45725" marB="45725"/>
                </a:tc>
                <a:extLst>
                  <a:ext uri="{0D108BD9-81ED-4DB2-BD59-A6C34878D82A}">
                    <a16:rowId xmlns:a16="http://schemas.microsoft.com/office/drawing/2014/main" val="10007"/>
                  </a:ext>
                </a:extLst>
              </a:tr>
              <a:tr h="370850">
                <a:tc>
                  <a:txBody>
                    <a:bodyPr/>
                    <a:lstStyle/>
                    <a:p>
                      <a:pPr marL="0" marR="0" lvl="0" indent="0" algn="l" rtl="0">
                        <a:lnSpc>
                          <a:spcPct val="100000"/>
                        </a:lnSpc>
                        <a:spcBef>
                          <a:spcPts val="0"/>
                        </a:spcBef>
                        <a:spcAft>
                          <a:spcPts val="0"/>
                        </a:spcAft>
                        <a:buNone/>
                      </a:pPr>
                      <a:endParaRPr dirty="0"/>
                    </a:p>
                  </a:txBody>
                  <a:tcPr marL="91450" marR="91450" marT="45725" marB="45725"/>
                </a:tc>
                <a:tc>
                  <a:txBody>
                    <a:bodyPr/>
                    <a:lstStyle/>
                    <a:p>
                      <a:pPr marL="0" marR="0" lvl="0" indent="0" algn="l" rtl="0">
                        <a:lnSpc>
                          <a:spcPct val="100000"/>
                        </a:lnSpc>
                        <a:spcBef>
                          <a:spcPts val="0"/>
                        </a:spcBef>
                        <a:spcAft>
                          <a:spcPts val="0"/>
                        </a:spcAft>
                        <a:buNone/>
                      </a:pPr>
                      <a:endParaRPr sz="1600" u="none" strike="noStrike" cap="none" dirty="0">
                        <a:latin typeface="Arial"/>
                        <a:ea typeface="Arial"/>
                        <a:cs typeface="Arial"/>
                        <a:sym typeface="Arial"/>
                      </a:endParaRPr>
                    </a:p>
                  </a:txBody>
                  <a:tcPr marL="91450" marR="91450" marT="45725" marB="45725"/>
                </a:tc>
                <a:extLst>
                  <a:ext uri="{0D108BD9-81ED-4DB2-BD59-A6C34878D82A}">
                    <a16:rowId xmlns:a16="http://schemas.microsoft.com/office/drawing/2014/main" val="2363864436"/>
                  </a:ext>
                </a:extLst>
              </a:tr>
            </a:tbl>
          </a:graphicData>
        </a:graphic>
      </p:graphicFrame>
    </p:spTree>
    <p:extLst>
      <p:ext uri="{BB962C8B-B14F-4D97-AF65-F5344CB8AC3E}">
        <p14:creationId xmlns:p14="http://schemas.microsoft.com/office/powerpoint/2010/main" val="21569145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8"/>
          <p:cNvSpPr txBox="1">
            <a:spLocks noGrp="1"/>
          </p:cNvSpPr>
          <p:nvPr>
            <p:ph type="title"/>
          </p:nvPr>
        </p:nvSpPr>
        <p:spPr>
          <a:xfrm>
            <a:off x="391886" y="244158"/>
            <a:ext cx="11462657" cy="133985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3F3F3F"/>
              </a:buClr>
              <a:buSzPts val="1800"/>
              <a:buNone/>
            </a:pPr>
            <a:r>
              <a:rPr lang="fr-FR" sz="2800" b="1" dirty="0"/>
              <a:t>4. </a:t>
            </a:r>
            <a:r>
              <a:rPr lang="fr-FR" sz="2800" dirty="0"/>
              <a:t>Bilans des instances tenues CESCE: </a:t>
            </a:r>
            <a:br>
              <a:rPr lang="fr-FR" sz="2800" dirty="0"/>
            </a:br>
            <a:r>
              <a:rPr lang="fr-FR" sz="2800" b="1" dirty="0"/>
              <a:t>Recensements et Propositions des Missions et actions 2023-2024 :</a:t>
            </a:r>
            <a:br>
              <a:rPr lang="fr-FR" sz="2800" b="1" dirty="0"/>
            </a:br>
            <a:r>
              <a:rPr lang="fr-FR" sz="2800" b="1" dirty="0"/>
              <a:t>Education à la sexualité</a:t>
            </a:r>
            <a:endParaRPr sz="2800" b="1" dirty="0"/>
          </a:p>
        </p:txBody>
      </p:sp>
      <p:graphicFrame>
        <p:nvGraphicFramePr>
          <p:cNvPr id="255" name="Google Shape;255;p8"/>
          <p:cNvGraphicFramePr/>
          <p:nvPr/>
        </p:nvGraphicFramePr>
        <p:xfrm>
          <a:off x="391886" y="1858917"/>
          <a:ext cx="10715175" cy="3906009"/>
        </p:xfrm>
        <a:graphic>
          <a:graphicData uri="http://schemas.openxmlformats.org/drawingml/2006/table">
            <a:tbl>
              <a:tblPr firstRow="1" bandRow="1">
                <a:noFill/>
              </a:tblPr>
              <a:tblGrid>
                <a:gridCol w="5348514">
                  <a:extLst>
                    <a:ext uri="{9D8B030D-6E8A-4147-A177-3AD203B41FA5}">
                      <a16:colId xmlns:a16="http://schemas.microsoft.com/office/drawing/2014/main" val="20000"/>
                    </a:ext>
                  </a:extLst>
                </a:gridCol>
                <a:gridCol w="5366661">
                  <a:extLst>
                    <a:ext uri="{9D8B030D-6E8A-4147-A177-3AD203B41FA5}">
                      <a16:colId xmlns:a16="http://schemas.microsoft.com/office/drawing/2014/main" val="20001"/>
                    </a:ext>
                  </a:extLst>
                </a:gridCol>
              </a:tblGrid>
              <a:tr h="370850">
                <a:tc>
                  <a:txBody>
                    <a:bodyPr/>
                    <a:lstStyle/>
                    <a:p>
                      <a:pPr marL="0" marR="0" lvl="0" indent="0" algn="l" rtl="0">
                        <a:lnSpc>
                          <a:spcPct val="100000"/>
                        </a:lnSpc>
                        <a:spcBef>
                          <a:spcPts val="0"/>
                        </a:spcBef>
                        <a:spcAft>
                          <a:spcPts val="0"/>
                        </a:spcAft>
                        <a:buNone/>
                      </a:pPr>
                      <a:r>
                        <a:rPr lang="fr-FR" sz="2400" u="none" strike="noStrike" cap="none"/>
                        <a:t>Actions programmées</a:t>
                      </a:r>
                      <a:endParaRPr/>
                    </a:p>
                  </a:txBody>
                  <a:tcPr marL="91450" marR="91450" marT="45725" marB="45725"/>
                </a:tc>
                <a:tc>
                  <a:txBody>
                    <a:bodyPr/>
                    <a:lstStyle/>
                    <a:p>
                      <a:pPr marL="0" marR="0" lvl="0" indent="0" algn="l" rtl="0">
                        <a:lnSpc>
                          <a:spcPct val="100000"/>
                        </a:lnSpc>
                        <a:spcBef>
                          <a:spcPts val="0"/>
                        </a:spcBef>
                        <a:spcAft>
                          <a:spcPts val="0"/>
                        </a:spcAft>
                        <a:buNone/>
                      </a:pPr>
                      <a:r>
                        <a:rPr lang="fr-FR" sz="2400" u="none" strike="noStrike" cap="none"/>
                        <a:t>Actions proposées par le CESCE</a:t>
                      </a:r>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50000"/>
                        </a:lnSpc>
                        <a:spcBef>
                          <a:spcPts val="0"/>
                        </a:spcBef>
                        <a:spcAft>
                          <a:spcPts val="0"/>
                        </a:spcAft>
                        <a:buClr>
                          <a:srgbClr val="000000"/>
                        </a:buClr>
                        <a:buSzPts val="2400"/>
                        <a:buFont typeface="Noto Sans Symbols"/>
                        <a:buNone/>
                      </a:pPr>
                      <a:r>
                        <a:rPr lang="fr-FR" sz="2000" u="none" strike="noStrike" cap="none"/>
                        <a:t>Participation à l’exposition Manman av</a:t>
                      </a:r>
                      <a:r>
                        <a:rPr lang="fr-FR" sz="2000"/>
                        <a:t>an</a:t>
                      </a:r>
                      <a:r>
                        <a:rPr lang="fr-FR" sz="2000" u="none" strike="noStrike" cap="none"/>
                        <a:t> </a:t>
                      </a:r>
                      <a:r>
                        <a:rPr lang="fr-FR" sz="2000"/>
                        <a:t>ler</a:t>
                      </a:r>
                      <a:r>
                        <a:rPr lang="fr-FR" sz="2000" u="none" strike="noStrike" cap="none"/>
                        <a:t> ( 5</a:t>
                      </a:r>
                      <a:r>
                        <a:rPr lang="fr-FR" sz="2000" u="none" strike="noStrike" cap="none" baseline="30000"/>
                        <a:t>ème</a:t>
                      </a:r>
                      <a:r>
                        <a:rPr lang="fr-FR" sz="2000" u="none" strike="noStrike" cap="none"/>
                        <a:t>, 3</a:t>
                      </a:r>
                      <a:r>
                        <a:rPr lang="fr-FR" sz="2000" u="none" strike="noStrike" cap="none" baseline="30000"/>
                        <a:t>ème</a:t>
                      </a:r>
                      <a:r>
                        <a:rPr lang="fr-FR" sz="2000" u="none" strike="noStrike" cap="none"/>
                        <a:t>, lycée)</a:t>
                      </a:r>
                      <a:endParaRPr sz="2000"/>
                    </a:p>
                  </a:txBody>
                  <a:tcPr marL="91450" marR="91450" marT="45725" marB="45725"/>
                </a:tc>
                <a:tc>
                  <a:txBody>
                    <a:bodyPr/>
                    <a:lstStyle/>
                    <a:p>
                      <a:pPr marL="0" marR="0" lvl="0" indent="0" algn="l" rtl="0">
                        <a:lnSpc>
                          <a:spcPct val="100000"/>
                        </a:lnSpc>
                        <a:spcBef>
                          <a:spcPts val="0"/>
                        </a:spcBef>
                        <a:spcAft>
                          <a:spcPts val="0"/>
                        </a:spcAft>
                        <a:buNone/>
                      </a:pPr>
                      <a:endParaRPr sz="2000" u="none" strike="noStrike" cap="none"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None/>
                      </a:pPr>
                      <a:r>
                        <a:rPr lang="fr-FR" sz="2000" u="none" strike="noStrike" cap="none"/>
                        <a:t>Visionnage du film Manman </a:t>
                      </a:r>
                      <a:r>
                        <a:rPr lang="fr-FR" sz="2000"/>
                        <a:t>avan ler</a:t>
                      </a:r>
                      <a:r>
                        <a:rPr lang="fr-FR" sz="2000" u="none" strike="noStrike" cap="none"/>
                        <a:t> (5</a:t>
                      </a:r>
                      <a:r>
                        <a:rPr lang="fr-FR" sz="2000" u="none" strike="noStrike" cap="none" baseline="30000"/>
                        <a:t>ème, </a:t>
                      </a:r>
                      <a:r>
                        <a:rPr lang="fr-FR" sz="2000" u="none" strike="noStrike" cap="none"/>
                        <a:t>4</a:t>
                      </a:r>
                      <a:r>
                        <a:rPr lang="fr-FR" sz="2000" u="none" strike="noStrike" cap="none" baseline="30000"/>
                        <a:t>ème</a:t>
                      </a:r>
                      <a:r>
                        <a:rPr lang="fr-FR" sz="2000" u="none" strike="noStrike" cap="none"/>
                        <a:t>, 3 </a:t>
                      </a:r>
                      <a:r>
                        <a:rPr lang="fr-FR" sz="2000" u="none" strike="noStrike" cap="none" baseline="30000"/>
                        <a:t>ème</a:t>
                      </a:r>
                      <a:r>
                        <a:rPr lang="fr-FR" sz="2000" u="none" strike="noStrike" cap="none"/>
                        <a:t>, 1</a:t>
                      </a:r>
                      <a:r>
                        <a:rPr lang="fr-FR" sz="2000" u="none" strike="noStrike" cap="none" baseline="30000"/>
                        <a:t>ère</a:t>
                      </a:r>
                      <a:r>
                        <a:rPr lang="fr-FR" sz="2000" u="none" strike="noStrike" cap="none"/>
                        <a:t> et terminale) </a:t>
                      </a:r>
                      <a:endParaRPr sz="20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2000" u="none" strike="noStrike" cap="none"/>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2000" u="none" strike="noStrike" cap="none" dirty="0"/>
                        <a:t>Démonstration d’utilisation de préservatif 4</a:t>
                      </a:r>
                      <a:r>
                        <a:rPr lang="fr-FR" sz="2000" u="none" strike="noStrike" cap="none" baseline="30000" dirty="0"/>
                        <a:t>ème</a:t>
                      </a:r>
                      <a:r>
                        <a:rPr lang="fr-FR" sz="2000" u="none" strike="noStrike" cap="none" dirty="0"/>
                        <a:t> en lien avec programme SVT</a:t>
                      </a:r>
                    </a:p>
                  </a:txBody>
                  <a:tcPr marL="91450" marR="91450" marT="45725" marB="45725"/>
                </a:tc>
                <a:tc>
                  <a:txBody>
                    <a:bodyPr/>
                    <a:lstStyle/>
                    <a:p>
                      <a:pPr marL="0" marR="0" lvl="0" indent="0" algn="l" rtl="0">
                        <a:lnSpc>
                          <a:spcPct val="100000"/>
                        </a:lnSpc>
                        <a:spcBef>
                          <a:spcPts val="0"/>
                        </a:spcBef>
                        <a:spcAft>
                          <a:spcPts val="0"/>
                        </a:spcAft>
                        <a:buNone/>
                      </a:pPr>
                      <a:endParaRPr sz="2000" u="none" strike="noStrike" cap="none"/>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2000" u="none" strike="noStrike" cap="none" dirty="0"/>
                        <a:t>Consentement : Mon corps m’appartient CP + maternelle</a:t>
                      </a:r>
                    </a:p>
                  </a:txBody>
                  <a:tcPr marL="91450" marR="91450" marT="45725" marB="45725"/>
                </a:tc>
                <a:tc>
                  <a:txBody>
                    <a:bodyPr/>
                    <a:lstStyle/>
                    <a:p>
                      <a:pPr marL="0" marR="0" lvl="0" indent="0" algn="l" rtl="0">
                        <a:lnSpc>
                          <a:spcPct val="100000"/>
                        </a:lnSpc>
                        <a:spcBef>
                          <a:spcPts val="0"/>
                        </a:spcBef>
                        <a:spcAft>
                          <a:spcPts val="0"/>
                        </a:spcAft>
                        <a:buNone/>
                      </a:pPr>
                      <a:endParaRPr sz="2000" u="none" strike="noStrike" cap="none" dirty="0"/>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2000" u="none" strike="noStrike" cap="none" dirty="0"/>
                        <a:t>Présentation des différentes dépendances</a:t>
                      </a:r>
                    </a:p>
                  </a:txBody>
                  <a:tcPr marL="91450" marR="91450" marT="45725" marB="45725"/>
                </a:tc>
                <a:tc>
                  <a:txBody>
                    <a:bodyPr/>
                    <a:lstStyle/>
                    <a:p>
                      <a:pPr marL="0" marR="0" lvl="0" indent="0" algn="l" rtl="0">
                        <a:lnSpc>
                          <a:spcPct val="100000"/>
                        </a:lnSpc>
                        <a:spcBef>
                          <a:spcPts val="0"/>
                        </a:spcBef>
                        <a:spcAft>
                          <a:spcPts val="0"/>
                        </a:spcAft>
                        <a:buNone/>
                      </a:pPr>
                      <a:endParaRPr sz="2000" u="none" strike="noStrike" cap="none" dirty="0"/>
                    </a:p>
                  </a:txBody>
                  <a:tcPr marL="91450" marR="91450" marT="45725" marB="45725"/>
                </a:tc>
                <a:extLst>
                  <a:ext uri="{0D108BD9-81ED-4DB2-BD59-A6C34878D82A}">
                    <a16:rowId xmlns:a16="http://schemas.microsoft.com/office/drawing/2014/main" val="3203036170"/>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0"/>
          <p:cNvSpPr txBox="1">
            <a:spLocks noGrp="1"/>
          </p:cNvSpPr>
          <p:nvPr>
            <p:ph type="title"/>
          </p:nvPr>
        </p:nvSpPr>
        <p:spPr>
          <a:xfrm>
            <a:off x="391886" y="244158"/>
            <a:ext cx="11462657" cy="133985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3F3F3F"/>
              </a:buClr>
              <a:buSzPts val="1800"/>
              <a:buNone/>
            </a:pPr>
            <a:r>
              <a:rPr lang="fr-FR" sz="2800" b="1" dirty="0"/>
              <a:t>4. </a:t>
            </a:r>
            <a:r>
              <a:rPr lang="fr-FR" sz="2800" dirty="0"/>
              <a:t>Bilans des instances tenues CESCE: </a:t>
            </a:r>
            <a:br>
              <a:rPr lang="fr-FR" sz="2800" dirty="0"/>
            </a:br>
            <a:r>
              <a:rPr lang="fr-FR" sz="2800" b="1" dirty="0"/>
              <a:t>Recensements et Propositions des Missions et actions 2023-2024 :</a:t>
            </a:r>
            <a:br>
              <a:rPr lang="fr-FR" sz="2800" b="1" dirty="0"/>
            </a:br>
            <a:r>
              <a:rPr lang="fr-FR" sz="2800" b="1" dirty="0"/>
              <a:t>Conduites à risque </a:t>
            </a:r>
            <a:endParaRPr sz="2800" b="1" dirty="0"/>
          </a:p>
        </p:txBody>
      </p:sp>
      <p:graphicFrame>
        <p:nvGraphicFramePr>
          <p:cNvPr id="262" name="Google Shape;262;p10"/>
          <p:cNvGraphicFramePr/>
          <p:nvPr/>
        </p:nvGraphicFramePr>
        <p:xfrm>
          <a:off x="391886" y="1858917"/>
          <a:ext cx="10715175" cy="1645940"/>
        </p:xfrm>
        <a:graphic>
          <a:graphicData uri="http://schemas.openxmlformats.org/drawingml/2006/table">
            <a:tbl>
              <a:tblPr firstRow="1" bandRow="1">
                <a:noFill/>
              </a:tblPr>
              <a:tblGrid>
                <a:gridCol w="5290450">
                  <a:extLst>
                    <a:ext uri="{9D8B030D-6E8A-4147-A177-3AD203B41FA5}">
                      <a16:colId xmlns:a16="http://schemas.microsoft.com/office/drawing/2014/main" val="20000"/>
                    </a:ext>
                  </a:extLst>
                </a:gridCol>
                <a:gridCol w="5424725">
                  <a:extLst>
                    <a:ext uri="{9D8B030D-6E8A-4147-A177-3AD203B41FA5}">
                      <a16:colId xmlns:a16="http://schemas.microsoft.com/office/drawing/2014/main" val="20001"/>
                    </a:ext>
                  </a:extLst>
                </a:gridCol>
              </a:tblGrid>
              <a:tr h="370850">
                <a:tc>
                  <a:txBody>
                    <a:bodyPr/>
                    <a:lstStyle/>
                    <a:p>
                      <a:pPr marL="0" marR="0" lvl="0" indent="0" algn="l" rtl="0">
                        <a:lnSpc>
                          <a:spcPct val="100000"/>
                        </a:lnSpc>
                        <a:spcBef>
                          <a:spcPts val="0"/>
                        </a:spcBef>
                        <a:spcAft>
                          <a:spcPts val="0"/>
                        </a:spcAft>
                        <a:buNone/>
                      </a:pPr>
                      <a:r>
                        <a:rPr lang="fr-FR" sz="2400" u="none" strike="noStrike" cap="none"/>
                        <a:t>Actions programmées</a:t>
                      </a:r>
                      <a:endParaRPr/>
                    </a:p>
                  </a:txBody>
                  <a:tcPr marL="91450" marR="91450" marT="45725" marB="45725"/>
                </a:tc>
                <a:tc>
                  <a:txBody>
                    <a:bodyPr/>
                    <a:lstStyle/>
                    <a:p>
                      <a:pPr marL="0" marR="0" lvl="0" indent="0" algn="l" rtl="0">
                        <a:lnSpc>
                          <a:spcPct val="100000"/>
                        </a:lnSpc>
                        <a:spcBef>
                          <a:spcPts val="0"/>
                        </a:spcBef>
                        <a:spcAft>
                          <a:spcPts val="0"/>
                        </a:spcAft>
                        <a:buNone/>
                      </a:pPr>
                      <a:r>
                        <a:rPr lang="fr-FR" sz="2400" u="none" strike="noStrike" cap="none"/>
                        <a:t>Actions proposées par le CESCE</a:t>
                      </a:r>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None/>
                      </a:pPr>
                      <a:r>
                        <a:rPr lang="fr-FR" sz="2400" b="0" i="0" u="none" strike="noStrike" cap="none">
                          <a:solidFill>
                            <a:schemeClr val="dk1"/>
                          </a:solidFill>
                          <a:latin typeface="Lustria"/>
                          <a:ea typeface="Lustria"/>
                          <a:cs typeface="Lustria"/>
                          <a:sym typeface="Lustria"/>
                        </a:rPr>
                        <a:t>Prévention alcool et drogues , dates à déterminer 2, 4, 9, 11, 16, 18 avril 202</a:t>
                      </a:r>
                      <a:r>
                        <a:rPr lang="fr-FR" sz="2400">
                          <a:latin typeface="Lustria"/>
                          <a:ea typeface="Lustria"/>
                          <a:cs typeface="Lustria"/>
                          <a:sym typeface="Lustria"/>
                        </a:rPr>
                        <a:t>4</a:t>
                      </a:r>
                      <a:endParaRPr sz="2400" b="0" i="0" u="none" strike="noStrike" cap="none">
                        <a:solidFill>
                          <a:schemeClr val="dk1"/>
                        </a:solidFill>
                        <a:latin typeface="Lustria"/>
                        <a:ea typeface="Lustria"/>
                        <a:cs typeface="Lustria"/>
                        <a:sym typeface="Lustria"/>
                      </a:endParaRPr>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2400" u="none" strike="noStrike" cap="none" dirty="0"/>
                        <a:t>Témoignage d’un ancien dépendant</a:t>
                      </a:r>
                    </a:p>
                    <a:p>
                      <a:pPr marL="0" marR="0" lvl="0" indent="0" algn="l" rtl="0">
                        <a:lnSpc>
                          <a:spcPct val="100000"/>
                        </a:lnSpc>
                        <a:spcBef>
                          <a:spcPts val="0"/>
                        </a:spcBef>
                        <a:spcAft>
                          <a:spcPts val="0"/>
                        </a:spcAft>
                        <a:buNone/>
                      </a:pPr>
                      <a:endParaRPr sz="2400" u="none" strike="noStrike" cap="none" dirty="0"/>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11"/>
          <p:cNvSpPr txBox="1">
            <a:spLocks noGrp="1"/>
          </p:cNvSpPr>
          <p:nvPr>
            <p:ph type="title"/>
          </p:nvPr>
        </p:nvSpPr>
        <p:spPr>
          <a:xfrm>
            <a:off x="391886" y="244158"/>
            <a:ext cx="11462657" cy="133985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3F3F3F"/>
              </a:buClr>
              <a:buSzPts val="1800"/>
              <a:buNone/>
            </a:pPr>
            <a:r>
              <a:rPr lang="fr-FR" sz="2800" b="1" dirty="0"/>
              <a:t>4. </a:t>
            </a:r>
            <a:r>
              <a:rPr lang="fr-FR" sz="2800" dirty="0"/>
              <a:t>Bilans des instances tenues CESCE: </a:t>
            </a:r>
            <a:br>
              <a:rPr lang="fr-FR" sz="2800" dirty="0"/>
            </a:br>
            <a:r>
              <a:rPr lang="fr-FR" sz="2800" b="1" dirty="0"/>
              <a:t>Recensements et Propositions des Missions et actions 2023-2024 :</a:t>
            </a:r>
            <a:br>
              <a:rPr lang="fr-FR" sz="2800" b="1" dirty="0"/>
            </a:br>
            <a:r>
              <a:rPr lang="fr-FR" sz="2800" b="1" dirty="0"/>
              <a:t>Environnement</a:t>
            </a:r>
            <a:endParaRPr sz="2800" b="1" dirty="0"/>
          </a:p>
        </p:txBody>
      </p:sp>
      <p:graphicFrame>
        <p:nvGraphicFramePr>
          <p:cNvPr id="269" name="Google Shape;269;p11"/>
          <p:cNvGraphicFramePr/>
          <p:nvPr/>
        </p:nvGraphicFramePr>
        <p:xfrm>
          <a:off x="391886" y="1858917"/>
          <a:ext cx="11038114" cy="3198896"/>
        </p:xfrm>
        <a:graphic>
          <a:graphicData uri="http://schemas.openxmlformats.org/drawingml/2006/table">
            <a:tbl>
              <a:tblPr firstRow="1" bandRow="1">
                <a:noFill/>
              </a:tblPr>
              <a:tblGrid>
                <a:gridCol w="5449890">
                  <a:extLst>
                    <a:ext uri="{9D8B030D-6E8A-4147-A177-3AD203B41FA5}">
                      <a16:colId xmlns:a16="http://schemas.microsoft.com/office/drawing/2014/main" val="20000"/>
                    </a:ext>
                  </a:extLst>
                </a:gridCol>
                <a:gridCol w="5588224">
                  <a:extLst>
                    <a:ext uri="{9D8B030D-6E8A-4147-A177-3AD203B41FA5}">
                      <a16:colId xmlns:a16="http://schemas.microsoft.com/office/drawing/2014/main" val="20002"/>
                    </a:ext>
                  </a:extLst>
                </a:gridCol>
              </a:tblGrid>
              <a:tr h="370850">
                <a:tc>
                  <a:txBody>
                    <a:bodyPr/>
                    <a:lstStyle/>
                    <a:p>
                      <a:pPr marL="0" marR="0" lvl="0" indent="0" algn="l" rtl="0">
                        <a:lnSpc>
                          <a:spcPct val="100000"/>
                        </a:lnSpc>
                        <a:spcBef>
                          <a:spcPts val="0"/>
                        </a:spcBef>
                        <a:spcAft>
                          <a:spcPts val="0"/>
                        </a:spcAft>
                        <a:buNone/>
                      </a:pPr>
                      <a:r>
                        <a:rPr lang="fr-FR" sz="1600" u="none" strike="noStrike" cap="none">
                          <a:latin typeface="+mn-lt"/>
                        </a:rPr>
                        <a:t>Actions programmées</a:t>
                      </a:r>
                      <a:endParaRPr sz="1600">
                        <a:latin typeface="+mn-lt"/>
                      </a:endParaRPr>
                    </a:p>
                  </a:txBody>
                  <a:tcPr marL="91450" marR="91450" marT="45725" marB="45725"/>
                </a:tc>
                <a:tc>
                  <a:txBody>
                    <a:bodyPr/>
                    <a:lstStyle/>
                    <a:p>
                      <a:pPr marL="0" marR="0" lvl="0" indent="0" algn="l" rtl="0">
                        <a:lnSpc>
                          <a:spcPct val="100000"/>
                        </a:lnSpc>
                        <a:spcBef>
                          <a:spcPts val="0"/>
                        </a:spcBef>
                        <a:spcAft>
                          <a:spcPts val="0"/>
                        </a:spcAft>
                        <a:buNone/>
                      </a:pPr>
                      <a:r>
                        <a:rPr lang="fr-FR" sz="1600" u="none" strike="noStrike" cap="none">
                          <a:latin typeface="+mn-lt"/>
                        </a:rPr>
                        <a:t>Actions proposées par le CESCE</a:t>
                      </a:r>
                      <a:endParaRPr sz="1600">
                        <a:latin typeface="+mn-lt"/>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None/>
                      </a:pPr>
                      <a:r>
                        <a:rPr lang="fr-FR" sz="1600" b="0" i="0" u="none" strike="noStrike" cap="none">
                          <a:solidFill>
                            <a:schemeClr val="dk1"/>
                          </a:solidFill>
                          <a:latin typeface="+mn-lt"/>
                          <a:ea typeface="Arial"/>
                          <a:cs typeface="Arial"/>
                          <a:sym typeface="Arial"/>
                        </a:rPr>
                        <a:t>Election des éco-délégués</a:t>
                      </a:r>
                      <a:endParaRPr sz="1600" b="0" i="0" u="none" strike="noStrike" cap="none">
                        <a:solidFill>
                          <a:schemeClr val="dk1"/>
                        </a:solidFill>
                        <a:latin typeface="+mn-lt"/>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r>
                        <a:rPr lang="fr-FR" sz="1600" u="none" strike="noStrike" cap="none" dirty="0">
                          <a:latin typeface="+mn-lt"/>
                        </a:rPr>
                        <a:t>Eco délégués primaire</a:t>
                      </a:r>
                      <a:endParaRPr sz="1600" u="none" strike="noStrike" cap="none" dirty="0">
                        <a:latin typeface="+mn-lt"/>
                      </a:endParaRPr>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None/>
                      </a:pPr>
                      <a:r>
                        <a:rPr lang="fr-FR" sz="1600" u="none" strike="noStrike" cap="none">
                          <a:latin typeface="+mn-lt"/>
                          <a:ea typeface="Arial"/>
                          <a:cs typeface="Arial"/>
                          <a:sym typeface="Arial"/>
                        </a:rPr>
                        <a:t>Beau Vallon, ramassage déchets : CP</a:t>
                      </a:r>
                      <a:r>
                        <a:rPr lang="fr-FR" sz="1600">
                          <a:latin typeface="+mn-lt"/>
                          <a:ea typeface="Arial"/>
                          <a:cs typeface="Arial"/>
                          <a:sym typeface="Arial"/>
                        </a:rPr>
                        <a:t>, CP/CE1 et </a:t>
                      </a:r>
                      <a:r>
                        <a:rPr lang="fr-FR" sz="1600" u="none" strike="noStrike" cap="none">
                          <a:latin typeface="+mn-lt"/>
                          <a:ea typeface="Arial"/>
                          <a:cs typeface="Arial"/>
                          <a:sym typeface="Arial"/>
                        </a:rPr>
                        <a:t>CE1</a:t>
                      </a:r>
                      <a:r>
                        <a:rPr lang="fr-FR" sz="1600" i="1" u="sng">
                          <a:latin typeface="+mn-lt"/>
                          <a:ea typeface="Arial"/>
                          <a:cs typeface="Arial"/>
                          <a:sym typeface="Arial"/>
                        </a:rPr>
                        <a:t>- reporté (7 décembre)</a:t>
                      </a:r>
                      <a:endParaRPr sz="1600">
                        <a:latin typeface="+mn-lt"/>
                      </a:endParaRPr>
                    </a:p>
                  </a:txBody>
                  <a:tcPr marL="22850" marR="22850" marT="0" marB="0" anchor="b"/>
                </a:tc>
                <a:tc>
                  <a:txBody>
                    <a:bodyPr/>
                    <a:lstStyle/>
                    <a:p>
                      <a:pPr marL="0" marR="0" lvl="0" indent="0" algn="l" rtl="0">
                        <a:lnSpc>
                          <a:spcPct val="100000"/>
                        </a:lnSpc>
                        <a:spcBef>
                          <a:spcPts val="0"/>
                        </a:spcBef>
                        <a:spcAft>
                          <a:spcPts val="0"/>
                        </a:spcAft>
                        <a:buNone/>
                      </a:pPr>
                      <a:r>
                        <a:rPr lang="fr-FR" sz="1600" u="none" strike="noStrike" cap="none" dirty="0">
                          <a:latin typeface="+mn-lt"/>
                        </a:rPr>
                        <a:t>Tri des déchets : plastique et canettes à revendre</a:t>
                      </a:r>
                    </a:p>
                    <a:p>
                      <a:pPr marL="0" marR="0" lvl="0" indent="0" algn="l" rtl="0">
                        <a:lnSpc>
                          <a:spcPct val="100000"/>
                        </a:lnSpc>
                        <a:spcBef>
                          <a:spcPts val="0"/>
                        </a:spcBef>
                        <a:spcAft>
                          <a:spcPts val="0"/>
                        </a:spcAft>
                        <a:buNone/>
                      </a:pPr>
                      <a:endParaRPr sz="1600" u="none" strike="noStrike" cap="none" dirty="0">
                        <a:latin typeface="+mn-lt"/>
                      </a:endParaRPr>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None/>
                      </a:pPr>
                      <a:r>
                        <a:rPr lang="fr-FR" sz="1600" u="none" strike="noStrike" cap="none">
                          <a:latin typeface="+mn-lt"/>
                          <a:ea typeface="Arial"/>
                          <a:cs typeface="Arial"/>
                          <a:sym typeface="Arial"/>
                        </a:rPr>
                        <a:t>Captain Fanplastic : CE2</a:t>
                      </a:r>
                      <a:r>
                        <a:rPr lang="fr-FR" sz="1600" i="1" u="sng" strike="noStrike" cap="none">
                          <a:latin typeface="+mn-lt"/>
                          <a:ea typeface="Arial"/>
                          <a:cs typeface="Arial"/>
                          <a:sym typeface="Arial"/>
                        </a:rPr>
                        <a:t> - reporté</a:t>
                      </a:r>
                      <a:endParaRPr sz="1600" i="1" u="sng">
                        <a:latin typeface="+mn-lt"/>
                      </a:endParaRPr>
                    </a:p>
                  </a:txBody>
                  <a:tcPr marL="22850" marR="22850" marT="0" marB="0" anchor="b"/>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600" u="none" strike="noStrike" cap="none" dirty="0">
                          <a:latin typeface="+mn-lt"/>
                        </a:rPr>
                        <a:t>Jardin pédagogique en lien avec le programme</a:t>
                      </a:r>
                    </a:p>
                    <a:p>
                      <a:pPr marL="0" marR="0" lvl="0" indent="0" algn="l" rtl="0">
                        <a:lnSpc>
                          <a:spcPct val="100000"/>
                        </a:lnSpc>
                        <a:spcBef>
                          <a:spcPts val="0"/>
                        </a:spcBef>
                        <a:spcAft>
                          <a:spcPts val="0"/>
                        </a:spcAft>
                        <a:buNone/>
                      </a:pPr>
                      <a:endParaRPr sz="1600" u="none" strike="noStrike" cap="none" dirty="0">
                        <a:latin typeface="+mn-lt"/>
                      </a:endParaRPr>
                    </a:p>
                  </a:txBody>
                  <a:tcPr marL="91450" marR="91450" marT="45725" marB="45725"/>
                </a:tc>
                <a:extLst>
                  <a:ext uri="{0D108BD9-81ED-4DB2-BD59-A6C34878D82A}">
                    <a16:rowId xmlns:a16="http://schemas.microsoft.com/office/drawing/2014/main" val="10003"/>
                  </a:ext>
                </a:extLst>
              </a:tr>
              <a:tr h="370850">
                <a:tc>
                  <a:txBody>
                    <a:bodyPr/>
                    <a:lstStyle/>
                    <a:p>
                      <a:pPr marL="0" lvl="0" indent="0" algn="ctr" rtl="0">
                        <a:lnSpc>
                          <a:spcPct val="115000"/>
                        </a:lnSpc>
                        <a:spcBef>
                          <a:spcPts val="0"/>
                        </a:spcBef>
                        <a:spcAft>
                          <a:spcPts val="0"/>
                        </a:spcAft>
                        <a:buClr>
                          <a:schemeClr val="dk1"/>
                        </a:buClr>
                        <a:buSzPts val="1100"/>
                        <a:buFont typeface="Arial"/>
                        <a:buNone/>
                      </a:pPr>
                      <a:r>
                        <a:rPr lang="fr-FR" sz="1600">
                          <a:latin typeface="+mn-lt"/>
                        </a:rPr>
                        <a:t>Film « Une Fois Que Tu Sais" d'Emmanuel Cappellin » : 2</a:t>
                      </a:r>
                      <a:r>
                        <a:rPr lang="fr-FR" sz="1600" baseline="30000">
                          <a:latin typeface="+mn-lt"/>
                        </a:rPr>
                        <a:t>nde</a:t>
                      </a:r>
                      <a:r>
                        <a:rPr lang="fr-FR" sz="1600">
                          <a:latin typeface="+mn-lt"/>
                        </a:rPr>
                        <a:t> et 1</a:t>
                      </a:r>
                      <a:r>
                        <a:rPr lang="fr-FR" sz="1600" baseline="30000">
                          <a:latin typeface="+mn-lt"/>
                        </a:rPr>
                        <a:t>ere</a:t>
                      </a:r>
                      <a:r>
                        <a:rPr lang="fr-FR" sz="1600">
                          <a:latin typeface="+mn-lt"/>
                        </a:rPr>
                        <a:t> HGSP</a:t>
                      </a:r>
                      <a:endParaRPr sz="1600" b="0" i="0" u="none" strike="noStrike" cap="none">
                        <a:solidFill>
                          <a:schemeClr val="dk1"/>
                        </a:solidFill>
                        <a:latin typeface="+mn-lt"/>
                        <a:ea typeface="Lustria"/>
                        <a:cs typeface="Lustria"/>
                        <a:sym typeface="Lustria"/>
                      </a:endParaRPr>
                    </a:p>
                  </a:txBody>
                  <a:tcPr marL="91425" marR="91425" marT="91425" marB="91425"/>
                </a:tc>
                <a:tc>
                  <a:txBody>
                    <a:bodyPr/>
                    <a:lstStyle/>
                    <a:p>
                      <a:pPr marL="0" lvl="0" indent="0" algn="ctr" rtl="0">
                        <a:lnSpc>
                          <a:spcPct val="115000"/>
                        </a:lnSpc>
                        <a:spcBef>
                          <a:spcPts val="0"/>
                        </a:spcBef>
                        <a:spcAft>
                          <a:spcPts val="0"/>
                        </a:spcAft>
                        <a:buNone/>
                      </a:pPr>
                      <a:endParaRPr sz="1600" u="none" strike="noStrike" cap="none">
                        <a:latin typeface="+mn-lt"/>
                      </a:endParaRPr>
                    </a:p>
                  </a:txBody>
                  <a:tcPr marL="91425" marR="91425" marT="91425" marB="91425"/>
                </a:tc>
                <a:extLst>
                  <a:ext uri="{0D108BD9-81ED-4DB2-BD59-A6C34878D82A}">
                    <a16:rowId xmlns:a16="http://schemas.microsoft.com/office/drawing/2014/main" val="10004"/>
                  </a:ext>
                </a:extLst>
              </a:tr>
              <a:tr h="37085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600" u="none" strike="noStrike" cap="none" dirty="0">
                          <a:latin typeface="+mn-lt"/>
                        </a:rPr>
                        <a:t>Graines de reporter 3</a:t>
                      </a:r>
                      <a:r>
                        <a:rPr lang="fr-FR" sz="1600" u="none" strike="noStrike" cap="none" baseline="30000" dirty="0">
                          <a:latin typeface="+mn-lt"/>
                        </a:rPr>
                        <a:t>ème</a:t>
                      </a:r>
                      <a:r>
                        <a:rPr lang="fr-FR" sz="1600" u="none" strike="noStrike" cap="none" dirty="0">
                          <a:latin typeface="+mn-lt"/>
                        </a:rPr>
                        <a:t> avec Tara Océans</a:t>
                      </a:r>
                    </a:p>
                    <a:p>
                      <a:pPr marL="0" marR="0" lvl="0" indent="0" algn="l" rtl="0">
                        <a:lnSpc>
                          <a:spcPct val="100000"/>
                        </a:lnSpc>
                        <a:spcBef>
                          <a:spcPts val="0"/>
                        </a:spcBef>
                        <a:spcAft>
                          <a:spcPts val="0"/>
                        </a:spcAft>
                        <a:buNone/>
                      </a:pPr>
                      <a:endParaRPr sz="1600" b="0" i="0" u="none" strike="noStrike" cap="none" dirty="0">
                        <a:solidFill>
                          <a:schemeClr val="dk1"/>
                        </a:solidFill>
                        <a:latin typeface="+mn-lt"/>
                        <a:ea typeface="Lustria"/>
                        <a:cs typeface="Lustria"/>
                        <a:sym typeface="Lustria"/>
                      </a:endParaRPr>
                    </a:p>
                  </a:txBody>
                  <a:tcPr marL="91450" marR="91450" marT="45725" marB="45725"/>
                </a:tc>
                <a:tc>
                  <a:txBody>
                    <a:bodyPr/>
                    <a:lstStyle/>
                    <a:p>
                      <a:pPr marL="0" marR="0" lvl="0" indent="0" algn="l" rtl="0">
                        <a:lnSpc>
                          <a:spcPct val="100000"/>
                        </a:lnSpc>
                        <a:spcBef>
                          <a:spcPts val="0"/>
                        </a:spcBef>
                        <a:spcAft>
                          <a:spcPts val="0"/>
                        </a:spcAft>
                        <a:buNone/>
                      </a:pPr>
                      <a:endParaRPr sz="1600" u="none" strike="noStrike" cap="none" dirty="0">
                        <a:latin typeface="+mn-lt"/>
                      </a:endParaRPr>
                    </a:p>
                  </a:txBody>
                  <a:tcPr marL="91450" marR="91450" marT="45725" marB="45725"/>
                </a:tc>
                <a:extLst>
                  <a:ext uri="{0D108BD9-81ED-4DB2-BD59-A6C34878D82A}">
                    <a16:rowId xmlns:a16="http://schemas.microsoft.com/office/drawing/2014/main" val="10005"/>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g29d4877caef_0_0"/>
          <p:cNvSpPr txBox="1">
            <a:spLocks noGrp="1"/>
          </p:cNvSpPr>
          <p:nvPr>
            <p:ph type="title"/>
          </p:nvPr>
        </p:nvSpPr>
        <p:spPr>
          <a:xfrm>
            <a:off x="1200151" y="244158"/>
            <a:ext cx="9793800" cy="13398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fr-FR" dirty="0"/>
              <a:t>5.Questions</a:t>
            </a:r>
            <a:endParaRPr dirty="0"/>
          </a:p>
        </p:txBody>
      </p:sp>
      <p:sp>
        <p:nvSpPr>
          <p:cNvPr id="412" name="Google Shape;412;g29d4877caef_0_0"/>
          <p:cNvSpPr txBox="1">
            <a:spLocks noGrp="1"/>
          </p:cNvSpPr>
          <p:nvPr>
            <p:ph type="body" idx="1"/>
          </p:nvPr>
        </p:nvSpPr>
        <p:spPr>
          <a:xfrm>
            <a:off x="427025" y="1645925"/>
            <a:ext cx="11425200" cy="4723702"/>
          </a:xfrm>
          <a:prstGeom prst="rect">
            <a:avLst/>
          </a:prstGeom>
        </p:spPr>
        <p:txBody>
          <a:bodyPr spcFirstLastPara="1" wrap="square" lIns="91425" tIns="45700" rIns="91425" bIns="45700" anchor="t" anchorCtr="0">
            <a:noAutofit/>
          </a:bodyPr>
          <a:lstStyle/>
          <a:p>
            <a:pPr marL="114300" indent="0">
              <a:buNone/>
            </a:pPr>
            <a:r>
              <a:rPr lang="fr-FR" sz="1400" b="1" dirty="0">
                <a:effectLst/>
                <a:latin typeface="+mn-lt"/>
                <a:ea typeface="Calibri" panose="020F0502020204030204" pitchFamily="34" charset="0"/>
              </a:rPr>
              <a:t>1- Quid de la visibilité du plan de formation des enseignants de l'EFS au détriment des heures de cours des élèves collège et lycée.</a:t>
            </a:r>
            <a:endParaRPr lang="fr-FR" sz="1400" dirty="0">
              <a:effectLst/>
              <a:latin typeface="+mn-lt"/>
              <a:ea typeface="Calibri" panose="020F0502020204030204" pitchFamily="34" charset="0"/>
            </a:endParaRPr>
          </a:p>
          <a:p>
            <a:pPr marL="114300" indent="0">
              <a:buNone/>
            </a:pPr>
            <a:r>
              <a:rPr lang="fr-FR" sz="1400" dirty="0">
                <a:effectLst/>
                <a:latin typeface="+mn-lt"/>
                <a:ea typeface="Calibri" panose="020F0502020204030204" pitchFamily="34" charset="0"/>
              </a:rPr>
              <a:t>Il </a:t>
            </a:r>
            <a:r>
              <a:rPr lang="fr-FR" sz="1400" dirty="0">
                <a:solidFill>
                  <a:srgbClr val="313131"/>
                </a:solidFill>
                <a:effectLst/>
                <a:latin typeface="+mn-lt"/>
                <a:ea typeface="Calibri" panose="020F0502020204030204" pitchFamily="34" charset="0"/>
              </a:rPr>
              <a:t>apparaît que le plan de formation des enseignants de l’EFS se fait pendant les heures de cours. Les heures de cours sont supprimées et non rattrapées.</a:t>
            </a:r>
            <a:endParaRPr lang="fr-FR" sz="1400" dirty="0">
              <a:effectLst/>
              <a:latin typeface="+mn-lt"/>
              <a:ea typeface="Calibri" panose="020F0502020204030204" pitchFamily="34" charset="0"/>
            </a:endParaRPr>
          </a:p>
          <a:p>
            <a:pPr marL="114300" indent="0">
              <a:buNone/>
            </a:pPr>
            <a:r>
              <a:rPr lang="fr-FR" sz="1400" dirty="0">
                <a:solidFill>
                  <a:srgbClr val="313131"/>
                </a:solidFill>
                <a:effectLst/>
                <a:latin typeface="+mn-lt"/>
                <a:ea typeface="Calibri" panose="020F0502020204030204" pitchFamily="34" charset="0"/>
              </a:rPr>
              <a:t>Quid de ces heures de cours inscrites au programme dont les élèves ne bénéficient pas? </a:t>
            </a:r>
            <a:endParaRPr lang="fr-FR" sz="1400" dirty="0">
              <a:effectLst/>
              <a:latin typeface="+mn-lt"/>
              <a:ea typeface="Calibri" panose="020F0502020204030204" pitchFamily="34" charset="0"/>
            </a:endParaRPr>
          </a:p>
          <a:p>
            <a:pPr marL="114300" indent="0">
              <a:buNone/>
            </a:pPr>
            <a:r>
              <a:rPr lang="fr-FR" sz="1400" dirty="0">
                <a:solidFill>
                  <a:srgbClr val="313131"/>
                </a:solidFill>
                <a:effectLst/>
                <a:latin typeface="+mn-lt"/>
                <a:ea typeface="Calibri" panose="020F0502020204030204" pitchFamily="34" charset="0"/>
              </a:rPr>
              <a:t>Peut-on avoir une visibilité sur le plan de formation pour l’année 2024? </a:t>
            </a:r>
            <a:r>
              <a:rPr lang="fr-FR" sz="1400" dirty="0">
                <a:solidFill>
                  <a:srgbClr val="0070C0"/>
                </a:solidFill>
                <a:effectLst/>
                <a:latin typeface="+mn-lt"/>
                <a:ea typeface="Calibri" panose="020F0502020204030204" pitchFamily="34" charset="0"/>
              </a:rPr>
              <a:t>Voir diapositives ci-après</a:t>
            </a:r>
          </a:p>
          <a:p>
            <a:pPr marL="114300" indent="0">
              <a:buNone/>
            </a:pPr>
            <a:r>
              <a:rPr lang="fr-FR" sz="1400" dirty="0">
                <a:solidFill>
                  <a:srgbClr val="313131"/>
                </a:solidFill>
                <a:effectLst/>
                <a:latin typeface="+mn-lt"/>
                <a:ea typeface="Calibri" panose="020F0502020204030204" pitchFamily="34" charset="0"/>
              </a:rPr>
              <a:t>Quel texte par rapport à ces formations au détriment des cours des élèves? Pas de te</a:t>
            </a:r>
            <a:endParaRPr lang="fr-FR" sz="1400" dirty="0">
              <a:effectLst/>
              <a:latin typeface="+mn-lt"/>
              <a:ea typeface="Calibri" panose="020F0502020204030204" pitchFamily="34" charset="0"/>
            </a:endParaRPr>
          </a:p>
          <a:p>
            <a:pPr marL="114300" indent="0">
              <a:buNone/>
            </a:pPr>
            <a:r>
              <a:rPr lang="fr-FR" sz="1400" dirty="0">
                <a:solidFill>
                  <a:srgbClr val="0070C0"/>
                </a:solidFill>
                <a:latin typeface="+mn-lt"/>
                <a:ea typeface="Calibri" panose="020F0502020204030204" pitchFamily="34" charset="0"/>
              </a:rPr>
              <a:t>Au premier degré, les enseignants sont remplacés. Au second degré, le vivier de remplacement est quasiment inexistant. Les enseignants se remplacent mutuellement lorsque c’est possible.</a:t>
            </a:r>
          </a:p>
          <a:p>
            <a:pPr marL="114300" indent="0">
              <a:buNone/>
            </a:pPr>
            <a:r>
              <a:rPr lang="fr-FR" sz="1400" dirty="0">
                <a:solidFill>
                  <a:srgbClr val="0070C0"/>
                </a:solidFill>
                <a:latin typeface="+mn-lt"/>
                <a:ea typeface="Calibri" panose="020F0502020204030204" pitchFamily="34" charset="0"/>
              </a:rPr>
              <a:t>La formation continue se déroule sur le temps de travail des enseignants.</a:t>
            </a:r>
          </a:p>
          <a:p>
            <a:pPr marL="114300" indent="0">
              <a:buNone/>
            </a:pPr>
            <a:r>
              <a:rPr lang="fr-FR" sz="1400" dirty="0">
                <a:effectLst/>
                <a:latin typeface="+mn-lt"/>
                <a:ea typeface="Calibri" panose="020F0502020204030204" pitchFamily="34" charset="0"/>
              </a:rPr>
              <a:t> </a:t>
            </a:r>
          </a:p>
          <a:p>
            <a:pPr marL="0" lvl="0" indent="0" algn="l" rtl="0">
              <a:spcBef>
                <a:spcPts val="2000"/>
              </a:spcBef>
              <a:spcAft>
                <a:spcPts val="0"/>
              </a:spcAft>
              <a:buNone/>
            </a:pPr>
            <a:endParaRPr sz="1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23CEA4-FEA5-2F31-6E5D-89FAED908B1D}"/>
              </a:ext>
            </a:extLst>
          </p:cNvPr>
          <p:cNvSpPr>
            <a:spLocks noGrp="1"/>
          </p:cNvSpPr>
          <p:nvPr>
            <p:ph type="title"/>
          </p:nvPr>
        </p:nvSpPr>
        <p:spPr>
          <a:xfrm>
            <a:off x="340660" y="529352"/>
            <a:ext cx="11421034" cy="769462"/>
          </a:xfrm>
        </p:spPr>
        <p:txBody>
          <a:bodyPr>
            <a:normAutofit fontScale="90000"/>
          </a:bodyPr>
          <a:lstStyle/>
          <a:p>
            <a:r>
              <a:rPr lang="fr-FR" dirty="0"/>
              <a:t>Formation continue 2023-2024</a:t>
            </a:r>
          </a:p>
        </p:txBody>
      </p:sp>
      <p:pic>
        <p:nvPicPr>
          <p:cNvPr id="9" name="Image 8">
            <a:extLst>
              <a:ext uri="{FF2B5EF4-FFF2-40B4-BE49-F238E27FC236}">
                <a16:creationId xmlns:a16="http://schemas.microsoft.com/office/drawing/2014/main" id="{ADE4F64A-A5AB-6202-D718-1A74D377F4B5}"/>
              </a:ext>
            </a:extLst>
          </p:cNvPr>
          <p:cNvPicPr>
            <a:picLocks noChangeAspect="1"/>
          </p:cNvPicPr>
          <p:nvPr/>
        </p:nvPicPr>
        <p:blipFill>
          <a:blip r:embed="rId2"/>
          <a:stretch>
            <a:fillRect/>
          </a:stretch>
        </p:blipFill>
        <p:spPr>
          <a:xfrm>
            <a:off x="340660" y="1585682"/>
            <a:ext cx="5755340" cy="4941694"/>
          </a:xfrm>
          <a:prstGeom prst="rect">
            <a:avLst/>
          </a:prstGeom>
        </p:spPr>
      </p:pic>
      <p:pic>
        <p:nvPicPr>
          <p:cNvPr id="11" name="Image 10">
            <a:extLst>
              <a:ext uri="{FF2B5EF4-FFF2-40B4-BE49-F238E27FC236}">
                <a16:creationId xmlns:a16="http://schemas.microsoft.com/office/drawing/2014/main" id="{11E08082-F4DF-2E69-CBBC-6E94FDAAA932}"/>
              </a:ext>
            </a:extLst>
          </p:cNvPr>
          <p:cNvPicPr>
            <a:picLocks noChangeAspect="1"/>
          </p:cNvPicPr>
          <p:nvPr/>
        </p:nvPicPr>
        <p:blipFill>
          <a:blip r:embed="rId3"/>
          <a:stretch>
            <a:fillRect/>
          </a:stretch>
        </p:blipFill>
        <p:spPr>
          <a:xfrm>
            <a:off x="6096000" y="1585682"/>
            <a:ext cx="5588016" cy="4968424"/>
          </a:xfrm>
          <a:prstGeom prst="rect">
            <a:avLst/>
          </a:prstGeom>
        </p:spPr>
      </p:pic>
    </p:spTree>
    <p:extLst>
      <p:ext uri="{BB962C8B-B14F-4D97-AF65-F5344CB8AC3E}">
        <p14:creationId xmlns:p14="http://schemas.microsoft.com/office/powerpoint/2010/main" val="7695073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23CEA4-FEA5-2F31-6E5D-89FAED908B1D}"/>
              </a:ext>
            </a:extLst>
          </p:cNvPr>
          <p:cNvSpPr>
            <a:spLocks noGrp="1"/>
          </p:cNvSpPr>
          <p:nvPr>
            <p:ph type="title"/>
          </p:nvPr>
        </p:nvSpPr>
        <p:spPr>
          <a:xfrm>
            <a:off x="340660" y="529352"/>
            <a:ext cx="11421034" cy="769462"/>
          </a:xfrm>
        </p:spPr>
        <p:txBody>
          <a:bodyPr>
            <a:normAutofit fontScale="90000"/>
          </a:bodyPr>
          <a:lstStyle/>
          <a:p>
            <a:r>
              <a:rPr lang="fr-FR" dirty="0"/>
              <a:t>Formation continue 2023-2024 </a:t>
            </a:r>
          </a:p>
        </p:txBody>
      </p:sp>
      <p:pic>
        <p:nvPicPr>
          <p:cNvPr id="8" name="Image 7">
            <a:extLst>
              <a:ext uri="{FF2B5EF4-FFF2-40B4-BE49-F238E27FC236}">
                <a16:creationId xmlns:a16="http://schemas.microsoft.com/office/drawing/2014/main" id="{B36DD94D-8548-C41E-9F83-87E6FE5345E6}"/>
              </a:ext>
            </a:extLst>
          </p:cNvPr>
          <p:cNvPicPr>
            <a:picLocks noChangeAspect="1"/>
          </p:cNvPicPr>
          <p:nvPr/>
        </p:nvPicPr>
        <p:blipFill>
          <a:blip r:embed="rId2"/>
          <a:stretch>
            <a:fillRect/>
          </a:stretch>
        </p:blipFill>
        <p:spPr>
          <a:xfrm>
            <a:off x="6396686" y="1691687"/>
            <a:ext cx="5365008" cy="4893167"/>
          </a:xfrm>
          <a:prstGeom prst="rect">
            <a:avLst/>
          </a:prstGeom>
        </p:spPr>
      </p:pic>
      <p:pic>
        <p:nvPicPr>
          <p:cNvPr id="12" name="Image 11">
            <a:extLst>
              <a:ext uri="{FF2B5EF4-FFF2-40B4-BE49-F238E27FC236}">
                <a16:creationId xmlns:a16="http://schemas.microsoft.com/office/drawing/2014/main" id="{DEB39323-C852-D366-04F1-01CE45A5491C}"/>
              </a:ext>
            </a:extLst>
          </p:cNvPr>
          <p:cNvPicPr>
            <a:picLocks noChangeAspect="1"/>
          </p:cNvPicPr>
          <p:nvPr/>
        </p:nvPicPr>
        <p:blipFill>
          <a:blip r:embed="rId3"/>
          <a:stretch>
            <a:fillRect/>
          </a:stretch>
        </p:blipFill>
        <p:spPr>
          <a:xfrm>
            <a:off x="708211" y="1764774"/>
            <a:ext cx="5460723" cy="4921392"/>
          </a:xfrm>
          <a:prstGeom prst="rect">
            <a:avLst/>
          </a:prstGeom>
        </p:spPr>
      </p:pic>
    </p:spTree>
    <p:extLst>
      <p:ext uri="{BB962C8B-B14F-4D97-AF65-F5344CB8AC3E}">
        <p14:creationId xmlns:p14="http://schemas.microsoft.com/office/powerpoint/2010/main" val="12749157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23CEA4-FEA5-2F31-6E5D-89FAED908B1D}"/>
              </a:ext>
            </a:extLst>
          </p:cNvPr>
          <p:cNvSpPr>
            <a:spLocks noGrp="1"/>
          </p:cNvSpPr>
          <p:nvPr>
            <p:ph type="title"/>
          </p:nvPr>
        </p:nvSpPr>
        <p:spPr>
          <a:xfrm>
            <a:off x="340660" y="529352"/>
            <a:ext cx="11421034" cy="769462"/>
          </a:xfrm>
        </p:spPr>
        <p:txBody>
          <a:bodyPr>
            <a:normAutofit fontScale="90000"/>
          </a:bodyPr>
          <a:lstStyle/>
          <a:p>
            <a:r>
              <a:rPr lang="fr-FR" dirty="0"/>
              <a:t>Formation continue 2023-2024 </a:t>
            </a:r>
          </a:p>
        </p:txBody>
      </p:sp>
      <p:pic>
        <p:nvPicPr>
          <p:cNvPr id="8" name="Image 7">
            <a:extLst>
              <a:ext uri="{FF2B5EF4-FFF2-40B4-BE49-F238E27FC236}">
                <a16:creationId xmlns:a16="http://schemas.microsoft.com/office/drawing/2014/main" id="{B36DD94D-8548-C41E-9F83-87E6FE5345E6}"/>
              </a:ext>
            </a:extLst>
          </p:cNvPr>
          <p:cNvPicPr>
            <a:picLocks noChangeAspect="1"/>
          </p:cNvPicPr>
          <p:nvPr/>
        </p:nvPicPr>
        <p:blipFill>
          <a:blip r:embed="rId2"/>
          <a:stretch>
            <a:fillRect/>
          </a:stretch>
        </p:blipFill>
        <p:spPr>
          <a:xfrm>
            <a:off x="6396686" y="1691687"/>
            <a:ext cx="5365008" cy="4893167"/>
          </a:xfrm>
          <a:prstGeom prst="rect">
            <a:avLst/>
          </a:prstGeom>
        </p:spPr>
      </p:pic>
      <p:pic>
        <p:nvPicPr>
          <p:cNvPr id="12" name="Image 11">
            <a:extLst>
              <a:ext uri="{FF2B5EF4-FFF2-40B4-BE49-F238E27FC236}">
                <a16:creationId xmlns:a16="http://schemas.microsoft.com/office/drawing/2014/main" id="{DEB39323-C852-D366-04F1-01CE45A5491C}"/>
              </a:ext>
            </a:extLst>
          </p:cNvPr>
          <p:cNvPicPr>
            <a:picLocks noChangeAspect="1"/>
          </p:cNvPicPr>
          <p:nvPr/>
        </p:nvPicPr>
        <p:blipFill>
          <a:blip r:embed="rId3"/>
          <a:stretch>
            <a:fillRect/>
          </a:stretch>
        </p:blipFill>
        <p:spPr>
          <a:xfrm>
            <a:off x="708211" y="1764774"/>
            <a:ext cx="5460723" cy="4921392"/>
          </a:xfrm>
          <a:prstGeom prst="rect">
            <a:avLst/>
          </a:prstGeom>
        </p:spPr>
      </p:pic>
    </p:spTree>
    <p:extLst>
      <p:ext uri="{BB962C8B-B14F-4D97-AF65-F5344CB8AC3E}">
        <p14:creationId xmlns:p14="http://schemas.microsoft.com/office/powerpoint/2010/main" val="24634481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23CEA4-FEA5-2F31-6E5D-89FAED908B1D}"/>
              </a:ext>
            </a:extLst>
          </p:cNvPr>
          <p:cNvSpPr>
            <a:spLocks noGrp="1"/>
          </p:cNvSpPr>
          <p:nvPr>
            <p:ph type="title"/>
          </p:nvPr>
        </p:nvSpPr>
        <p:spPr>
          <a:xfrm>
            <a:off x="340660" y="529352"/>
            <a:ext cx="11421034" cy="769462"/>
          </a:xfrm>
        </p:spPr>
        <p:txBody>
          <a:bodyPr>
            <a:normAutofit fontScale="90000"/>
          </a:bodyPr>
          <a:lstStyle/>
          <a:p>
            <a:r>
              <a:rPr lang="fr-FR" dirty="0"/>
              <a:t>Formation continue 2023-2024, </a:t>
            </a:r>
          </a:p>
        </p:txBody>
      </p:sp>
      <p:pic>
        <p:nvPicPr>
          <p:cNvPr id="4" name="Image 3">
            <a:extLst>
              <a:ext uri="{FF2B5EF4-FFF2-40B4-BE49-F238E27FC236}">
                <a16:creationId xmlns:a16="http://schemas.microsoft.com/office/drawing/2014/main" id="{5E6A13B7-0FAC-2C30-704A-5FAD2D629464}"/>
              </a:ext>
            </a:extLst>
          </p:cNvPr>
          <p:cNvPicPr>
            <a:picLocks noChangeAspect="1"/>
          </p:cNvPicPr>
          <p:nvPr/>
        </p:nvPicPr>
        <p:blipFill>
          <a:blip r:embed="rId2"/>
          <a:stretch>
            <a:fillRect/>
          </a:stretch>
        </p:blipFill>
        <p:spPr>
          <a:xfrm>
            <a:off x="340660" y="1690570"/>
            <a:ext cx="4869027" cy="4896320"/>
          </a:xfrm>
          <a:prstGeom prst="rect">
            <a:avLst/>
          </a:prstGeom>
        </p:spPr>
      </p:pic>
      <p:pic>
        <p:nvPicPr>
          <p:cNvPr id="6" name="Image 5">
            <a:extLst>
              <a:ext uri="{FF2B5EF4-FFF2-40B4-BE49-F238E27FC236}">
                <a16:creationId xmlns:a16="http://schemas.microsoft.com/office/drawing/2014/main" id="{37571961-BD08-A7A6-761F-3398E3524789}"/>
              </a:ext>
            </a:extLst>
          </p:cNvPr>
          <p:cNvPicPr>
            <a:picLocks noChangeAspect="1"/>
          </p:cNvPicPr>
          <p:nvPr/>
        </p:nvPicPr>
        <p:blipFill>
          <a:blip r:embed="rId3"/>
          <a:stretch>
            <a:fillRect/>
          </a:stretch>
        </p:blipFill>
        <p:spPr>
          <a:xfrm>
            <a:off x="5307105" y="1690570"/>
            <a:ext cx="5906257" cy="1419774"/>
          </a:xfrm>
          <a:prstGeom prst="rect">
            <a:avLst/>
          </a:prstGeom>
        </p:spPr>
      </p:pic>
    </p:spTree>
    <p:extLst>
      <p:ext uri="{BB962C8B-B14F-4D97-AF65-F5344CB8AC3E}">
        <p14:creationId xmlns:p14="http://schemas.microsoft.com/office/powerpoint/2010/main" val="30965924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g29d4877caef_0_0"/>
          <p:cNvSpPr txBox="1">
            <a:spLocks noGrp="1"/>
          </p:cNvSpPr>
          <p:nvPr>
            <p:ph type="title"/>
          </p:nvPr>
        </p:nvSpPr>
        <p:spPr>
          <a:xfrm>
            <a:off x="1200151" y="244158"/>
            <a:ext cx="9793800" cy="13398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fr-FR" dirty="0"/>
              <a:t>6.Questions</a:t>
            </a:r>
            <a:endParaRPr dirty="0"/>
          </a:p>
        </p:txBody>
      </p:sp>
      <p:sp>
        <p:nvSpPr>
          <p:cNvPr id="412" name="Google Shape;412;g29d4877caef_0_0"/>
          <p:cNvSpPr txBox="1">
            <a:spLocks noGrp="1"/>
          </p:cNvSpPr>
          <p:nvPr>
            <p:ph type="body" idx="1"/>
          </p:nvPr>
        </p:nvSpPr>
        <p:spPr>
          <a:xfrm>
            <a:off x="427025" y="1645925"/>
            <a:ext cx="11425200" cy="4723702"/>
          </a:xfrm>
          <a:prstGeom prst="rect">
            <a:avLst/>
          </a:prstGeom>
        </p:spPr>
        <p:txBody>
          <a:bodyPr spcFirstLastPara="1" wrap="square" lIns="91425" tIns="45700" rIns="91425" bIns="45700" anchor="t" anchorCtr="0">
            <a:noAutofit/>
          </a:bodyPr>
          <a:lstStyle/>
          <a:p>
            <a:pPr marL="114300" indent="0">
              <a:buNone/>
            </a:pPr>
            <a:r>
              <a:rPr lang="fr-FR" sz="1400" b="1" dirty="0">
                <a:solidFill>
                  <a:srgbClr val="313131"/>
                </a:solidFill>
                <a:effectLst/>
                <a:latin typeface="+mn-lt"/>
                <a:ea typeface="Calibri" panose="020F0502020204030204" pitchFamily="34" charset="0"/>
              </a:rPr>
              <a:t>2- Quid du bilan du cours de créole en milieu d'année ? + Constat des parents concernant le cours de créole imposé par l'AEFE à tous les élèves</a:t>
            </a:r>
            <a:endParaRPr lang="fr-FR" sz="1400" dirty="0">
              <a:effectLst/>
              <a:latin typeface="+mn-lt"/>
              <a:ea typeface="Calibri" panose="020F0502020204030204" pitchFamily="34" charset="0"/>
            </a:endParaRPr>
          </a:p>
          <a:p>
            <a:pPr marL="114300" indent="0">
              <a:buNone/>
            </a:pPr>
            <a:r>
              <a:rPr lang="fr-FR" sz="1400" dirty="0">
                <a:solidFill>
                  <a:srgbClr val="313131"/>
                </a:solidFill>
                <a:effectLst/>
                <a:latin typeface="+mn-lt"/>
                <a:ea typeface="Calibri" panose="020F0502020204030204" pitchFamily="34" charset="0"/>
              </a:rPr>
              <a:t>Après quelques mois d'expérimentation/mise en place des cours de </a:t>
            </a:r>
            <a:r>
              <a:rPr lang="fr-FR" sz="1400" dirty="0" err="1">
                <a:solidFill>
                  <a:srgbClr val="313131"/>
                </a:solidFill>
                <a:effectLst/>
                <a:latin typeface="+mn-lt"/>
                <a:ea typeface="Calibri" panose="020F0502020204030204" pitchFamily="34" charset="0"/>
              </a:rPr>
              <a:t>creole</a:t>
            </a:r>
            <a:r>
              <a:rPr lang="fr-FR" sz="1400" dirty="0">
                <a:solidFill>
                  <a:srgbClr val="313131"/>
                </a:solidFill>
                <a:effectLst/>
                <a:latin typeface="+mn-lt"/>
                <a:ea typeface="Calibri" panose="020F0502020204030204" pitchFamily="34" charset="0"/>
              </a:rPr>
              <a:t>, la majorité des parents, tous cycles confondus, ne comprennent pas l’objectif pédagogique de ce dispositif. </a:t>
            </a:r>
          </a:p>
          <a:p>
            <a:pPr marL="114300" indent="0">
              <a:buNone/>
            </a:pPr>
            <a:r>
              <a:rPr lang="fr-FR" sz="1400" dirty="0">
                <a:solidFill>
                  <a:srgbClr val="313131"/>
                </a:solidFill>
                <a:effectLst/>
                <a:latin typeface="+mn-lt"/>
                <a:ea typeface="Calibri" panose="020F0502020204030204" pitchFamily="34" charset="0"/>
              </a:rPr>
              <a:t>Les parents estiment que cette heure devrait être proposée en extra-scolaire et non dans le cursus obligatoire scolaire. </a:t>
            </a:r>
          </a:p>
          <a:p>
            <a:pPr marL="114300" indent="0">
              <a:buNone/>
            </a:pPr>
            <a:r>
              <a:rPr lang="fr-FR" sz="1400" dirty="0">
                <a:solidFill>
                  <a:srgbClr val="0070C0"/>
                </a:solidFill>
                <a:latin typeface="+mn-lt"/>
                <a:ea typeface="Calibri" panose="020F0502020204030204" pitchFamily="34" charset="0"/>
              </a:rPr>
              <a:t>Un sondage a-t-il été réalisé ? Si oui quel est le nombre de parents qui se sont exprimés ?</a:t>
            </a:r>
            <a:endParaRPr lang="fr-FR" sz="1400" dirty="0">
              <a:effectLst/>
              <a:latin typeface="+mn-lt"/>
              <a:ea typeface="Calibri" panose="020F0502020204030204" pitchFamily="34" charset="0"/>
            </a:endParaRPr>
          </a:p>
          <a:p>
            <a:pPr marL="114300" indent="0">
              <a:buNone/>
            </a:pPr>
            <a:r>
              <a:rPr lang="fr-FR" sz="1400" dirty="0">
                <a:solidFill>
                  <a:srgbClr val="313131"/>
                </a:solidFill>
                <a:effectLst/>
                <a:latin typeface="+mn-lt"/>
                <a:ea typeface="Calibri" panose="020F0502020204030204" pitchFamily="34" charset="0"/>
              </a:rPr>
              <a:t>L’anglais comme langue officielle a aussi toute sa place et le créole est davantage considéré comme langue maternelle. Les parents demandent texte et programme de ce cours, expriment leur mécontentement par rapport aux enseignants non formés et des objectifs flous voire inexistants, et annoncent qu’ils vont s’adresser à l’AEFE pour exprimer leur mécontentement, même si la demande émane de l’AEFE, la réalité sur place est tout autre, selon les parents. </a:t>
            </a:r>
            <a:endParaRPr lang="fr-FR" sz="1400" dirty="0">
              <a:effectLst/>
              <a:latin typeface="+mn-lt"/>
              <a:ea typeface="Calibri" panose="020F0502020204030204" pitchFamily="34" charset="0"/>
            </a:endParaRPr>
          </a:p>
          <a:p>
            <a:pPr marL="114300" indent="0">
              <a:buNone/>
            </a:pPr>
            <a:r>
              <a:rPr lang="fr-FR" sz="1400" dirty="0">
                <a:solidFill>
                  <a:srgbClr val="0070C0"/>
                </a:solidFill>
                <a:latin typeface="+mn-lt"/>
                <a:ea typeface="Calibri" panose="020F0502020204030204" pitchFamily="34" charset="0"/>
              </a:rPr>
              <a:t>Après consultation de l’IEN de zone, le créole doit obligatoirement être enseigné. La mise en place de l’enseignement de la langue et culture créole fait partie des critères d’homologation. Les enseignants de langue ont reçu une formation établissement dernièrement. L’enseignement de la langue et culture créole a été mise en place cette année. Ce nouvel enseignement est amené à évoluer pour correspondre pleinement aux attendus.</a:t>
            </a:r>
            <a:endParaRPr sz="1400" dirty="0">
              <a:solidFill>
                <a:srgbClr val="0070C0"/>
              </a:solidFill>
              <a:latin typeface="+mn-lt"/>
            </a:endParaRPr>
          </a:p>
        </p:txBody>
      </p:sp>
    </p:spTree>
    <p:extLst>
      <p:ext uri="{BB962C8B-B14F-4D97-AF65-F5344CB8AC3E}">
        <p14:creationId xmlns:p14="http://schemas.microsoft.com/office/powerpoint/2010/main" val="19944205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g29d4877caef_0_0"/>
          <p:cNvSpPr txBox="1">
            <a:spLocks noGrp="1"/>
          </p:cNvSpPr>
          <p:nvPr>
            <p:ph type="title"/>
          </p:nvPr>
        </p:nvSpPr>
        <p:spPr>
          <a:xfrm>
            <a:off x="1200151" y="244158"/>
            <a:ext cx="9793800" cy="13398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fr-FR" dirty="0"/>
              <a:t>6.Questions</a:t>
            </a:r>
            <a:endParaRPr dirty="0"/>
          </a:p>
        </p:txBody>
      </p:sp>
      <p:sp>
        <p:nvSpPr>
          <p:cNvPr id="412" name="Google Shape;412;g29d4877caef_0_0"/>
          <p:cNvSpPr txBox="1">
            <a:spLocks noGrp="1"/>
          </p:cNvSpPr>
          <p:nvPr>
            <p:ph type="body" idx="1"/>
          </p:nvPr>
        </p:nvSpPr>
        <p:spPr>
          <a:xfrm>
            <a:off x="427025" y="1645925"/>
            <a:ext cx="11425200" cy="4723702"/>
          </a:xfrm>
          <a:prstGeom prst="rect">
            <a:avLst/>
          </a:prstGeom>
        </p:spPr>
        <p:txBody>
          <a:bodyPr spcFirstLastPara="1" wrap="square" lIns="91425" tIns="45700" rIns="91425" bIns="45700" anchor="t" anchorCtr="0">
            <a:noAutofit/>
          </a:bodyPr>
          <a:lstStyle/>
          <a:p>
            <a:pPr marL="114300" indent="0">
              <a:buNone/>
            </a:pPr>
            <a:r>
              <a:rPr lang="fr-FR" sz="1800" b="1" dirty="0">
                <a:effectLst/>
                <a:latin typeface="Calibri" panose="020F0502020204030204" pitchFamily="34" charset="0"/>
                <a:ea typeface="Calibri" panose="020F0502020204030204" pitchFamily="34" charset="0"/>
              </a:rPr>
              <a:t>3. Nous avons discuté lors du dernier conseil de classe de l'éventuelle mise en place d'aide journalière aux devoirs au périscolaire? Ceci a été discuté lors de deux réunions mensuelles, un questionnaire pour évaluer l'intérêt des parents devait </a:t>
            </a:r>
            <a:r>
              <a:rPr lang="fr-FR" sz="1800" b="1" dirty="0" err="1">
                <a:effectLst/>
                <a:latin typeface="Calibri" panose="020F0502020204030204" pitchFamily="34" charset="0"/>
                <a:ea typeface="Calibri" panose="020F0502020204030204" pitchFamily="34" charset="0"/>
              </a:rPr>
              <a:t>etre</a:t>
            </a:r>
            <a:r>
              <a:rPr lang="fr-FR" sz="1800" b="1" dirty="0">
                <a:effectLst/>
                <a:latin typeface="Calibri" panose="020F0502020204030204" pitchFamily="34" charset="0"/>
                <a:ea typeface="Calibri" panose="020F0502020204030204" pitchFamily="34" charset="0"/>
              </a:rPr>
              <a:t> mis en place sur </a:t>
            </a:r>
            <a:r>
              <a:rPr lang="fr-FR" sz="1800" b="1" dirty="0" err="1">
                <a:effectLst/>
                <a:latin typeface="Calibri" panose="020F0502020204030204" pitchFamily="34" charset="0"/>
                <a:ea typeface="Calibri" panose="020F0502020204030204" pitchFamily="34" charset="0"/>
              </a:rPr>
              <a:t>pronote</a:t>
            </a:r>
            <a:r>
              <a:rPr lang="fr-FR" sz="1800" b="1" dirty="0">
                <a:effectLst/>
                <a:latin typeface="Calibri" panose="020F0502020204030204" pitchFamily="34" charset="0"/>
                <a:ea typeface="Calibri" panose="020F0502020204030204" pitchFamily="34" charset="0"/>
              </a:rPr>
              <a:t> mais il semble que rien n'a été fait... Est- il possible d'avoir des informations sur cela svp?</a:t>
            </a:r>
          </a:p>
          <a:p>
            <a:pPr marL="114300" indent="0">
              <a:buNone/>
            </a:pPr>
            <a:r>
              <a:rPr lang="fr-FR" sz="1800" dirty="0">
                <a:solidFill>
                  <a:srgbClr val="0070C0"/>
                </a:solidFill>
                <a:effectLst/>
                <a:latin typeface="Calibri" panose="020F0502020204030204" pitchFamily="34" charset="0"/>
                <a:ea typeface="Calibri" panose="020F0502020204030204" pitchFamily="34" charset="0"/>
              </a:rPr>
              <a:t>Mise en place au retour des vacances. Réunion ce jour.</a:t>
            </a:r>
          </a:p>
          <a:p>
            <a:pPr marL="114300" indent="0">
              <a:buNone/>
            </a:pPr>
            <a:r>
              <a:rPr lang="fr-FR" sz="1800" b="1" dirty="0">
                <a:effectLst/>
                <a:latin typeface="Calibri" panose="020F0502020204030204" pitchFamily="34" charset="0"/>
                <a:ea typeface="Calibri" panose="020F0502020204030204" pitchFamily="34" charset="0"/>
              </a:rPr>
              <a:t>4.Il n'y a eu aucune sortie extra scolaire, nous sommes à plus de la moitié de l'année... Est-il envisageable qu'une ou plusieurs sorties soient mises en place svp?</a:t>
            </a:r>
          </a:p>
          <a:p>
            <a:pPr marL="114300" indent="0">
              <a:buNone/>
            </a:pPr>
            <a:r>
              <a:rPr lang="fr-FR" sz="1800" dirty="0">
                <a:solidFill>
                  <a:srgbClr val="0070C0"/>
                </a:solidFill>
                <a:latin typeface="Calibri" panose="020F0502020204030204" pitchFamily="34" charset="0"/>
                <a:ea typeface="Calibri" panose="020F0502020204030204" pitchFamily="34" charset="0"/>
              </a:rPr>
              <a:t>Sorties scolaires en lien avec un projet pédagogique, voir diapositive 11.</a:t>
            </a:r>
            <a:endParaRPr lang="fr-FR" sz="1800" dirty="0">
              <a:solidFill>
                <a:srgbClr val="0070C0"/>
              </a:solidFill>
              <a:effectLst/>
              <a:latin typeface="Calibri" panose="020F0502020204030204" pitchFamily="34" charset="0"/>
              <a:ea typeface="Calibri" panose="020F0502020204030204" pitchFamily="34" charset="0"/>
            </a:endParaRPr>
          </a:p>
          <a:p>
            <a:pPr marL="114300" indent="0">
              <a:buNone/>
            </a:pPr>
            <a:r>
              <a:rPr lang="fr-FR" sz="1800" b="1" dirty="0">
                <a:latin typeface="Calibri" panose="020F0502020204030204" pitchFamily="34" charset="0"/>
                <a:ea typeface="Calibri" panose="020F0502020204030204" pitchFamily="34" charset="0"/>
              </a:rPr>
              <a:t>5.</a:t>
            </a:r>
            <a:r>
              <a:rPr lang="fr-FR" sz="1800" b="1" dirty="0">
                <a:effectLst/>
                <a:latin typeface="Calibri" panose="020F0502020204030204" pitchFamily="34" charset="0"/>
                <a:ea typeface="Calibri" panose="020F0502020204030204" pitchFamily="34" charset="0"/>
              </a:rPr>
              <a:t>Classe surnuméraire, y-a-t 'il un plan concret pour GS, MS et CP l'année prochaine svp? </a:t>
            </a:r>
          </a:p>
          <a:p>
            <a:pPr marL="114300" indent="0">
              <a:buNone/>
            </a:pPr>
            <a:r>
              <a:rPr lang="fr-FR" sz="1800" dirty="0">
                <a:solidFill>
                  <a:srgbClr val="0070C0"/>
                </a:solidFill>
                <a:latin typeface="Calibri" panose="020F0502020204030204" pitchFamily="34" charset="0"/>
                <a:ea typeface="Calibri" panose="020F0502020204030204" pitchFamily="34" charset="0"/>
              </a:rPr>
              <a:t>Difficultés liées aux salles. Pour diminuer le nombre d’élèves par classe, possibilités de classes double niveaux. Doit être travaillé en conseil des Maitres.</a:t>
            </a:r>
            <a:endParaRPr lang="fr-FR" sz="1800" dirty="0">
              <a:solidFill>
                <a:srgbClr val="0070C0"/>
              </a:solidFill>
              <a:effectLst/>
              <a:latin typeface="Calibri" panose="020F0502020204030204" pitchFamily="34" charset="0"/>
              <a:ea typeface="Calibri" panose="020F0502020204030204" pitchFamily="34" charset="0"/>
            </a:endParaRPr>
          </a:p>
          <a:p>
            <a:pPr marL="114300" indent="0">
              <a:buNone/>
            </a:pPr>
            <a:endParaRPr lang="fr-FR" sz="1800" dirty="0">
              <a:effectLst/>
              <a:latin typeface="Calibri" panose="020F0502020204030204" pitchFamily="34" charset="0"/>
              <a:ea typeface="Calibri" panose="020F0502020204030204" pitchFamily="34" charset="0"/>
            </a:endParaRPr>
          </a:p>
          <a:p>
            <a:pPr marL="0" lvl="0" indent="0" algn="l" rtl="0">
              <a:spcBef>
                <a:spcPts val="2000"/>
              </a:spcBef>
              <a:spcAft>
                <a:spcPts val="0"/>
              </a:spcAft>
              <a:buNone/>
            </a:pPr>
            <a:endParaRPr sz="1400" dirty="0"/>
          </a:p>
        </p:txBody>
      </p:sp>
    </p:spTree>
    <p:extLst>
      <p:ext uri="{BB962C8B-B14F-4D97-AF65-F5344CB8AC3E}">
        <p14:creationId xmlns:p14="http://schemas.microsoft.com/office/powerpoint/2010/main" val="8361619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18"/>
          <p:cNvSpPr txBox="1">
            <a:spLocks noGrp="1"/>
          </p:cNvSpPr>
          <p:nvPr>
            <p:ph type="ctrTitle"/>
          </p:nvPr>
        </p:nvSpPr>
        <p:spPr>
          <a:xfrm>
            <a:off x="2424906" y="1451727"/>
            <a:ext cx="7342188" cy="2219195"/>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3F3F3F"/>
              </a:buClr>
              <a:buSzPts val="4800"/>
              <a:buFont typeface="Lustria"/>
              <a:buNone/>
            </a:pPr>
            <a:r>
              <a:rPr lang="fr-FR" sz="4800" dirty="0"/>
              <a:t>Merci pour votre attention</a:t>
            </a:r>
            <a:br>
              <a:rPr lang="fr-FR" sz="4800" dirty="0"/>
            </a:br>
            <a:r>
              <a:rPr lang="fr-FR" sz="4800" dirty="0"/>
              <a:t>fin </a:t>
            </a:r>
            <a:r>
              <a:rPr lang="fr-FR" sz="4800"/>
              <a:t>à 18h30</a:t>
            </a:r>
            <a:br>
              <a:rPr lang="fr-FR" sz="4800" dirty="0"/>
            </a:br>
            <a:endParaRPr sz="4800" i="1" dirty="0"/>
          </a:p>
        </p:txBody>
      </p:sp>
      <p:pic>
        <p:nvPicPr>
          <p:cNvPr id="419" name="Google Shape;419;p18"/>
          <p:cNvPicPr preferRelativeResize="0"/>
          <p:nvPr/>
        </p:nvPicPr>
        <p:blipFill rotWithShape="1">
          <a:blip r:embed="rId3">
            <a:alphaModFix/>
          </a:blip>
          <a:srcRect/>
          <a:stretch/>
        </p:blipFill>
        <p:spPr>
          <a:xfrm>
            <a:off x="5334144" y="3555537"/>
            <a:ext cx="1697999" cy="1727211"/>
          </a:xfrm>
          <a:prstGeom prst="rect">
            <a:avLst/>
          </a:prstGeom>
          <a:noFill/>
          <a:ln>
            <a:noFill/>
          </a:ln>
        </p:spPr>
      </p:pic>
      <p:pic>
        <p:nvPicPr>
          <p:cNvPr id="420" name="Google Shape;420;p18" descr="Capture d’écran 2018-08-01 à 14.54.31.png"/>
          <p:cNvPicPr preferRelativeResize="0"/>
          <p:nvPr/>
        </p:nvPicPr>
        <p:blipFill rotWithShape="1">
          <a:blip r:embed="rId4">
            <a:alphaModFix/>
          </a:blip>
          <a:srcRect/>
          <a:stretch/>
        </p:blipFill>
        <p:spPr>
          <a:xfrm>
            <a:off x="2686889" y="4087805"/>
            <a:ext cx="1860379" cy="998359"/>
          </a:xfrm>
          <a:prstGeom prst="rect">
            <a:avLst/>
          </a:prstGeom>
          <a:noFill/>
          <a:ln>
            <a:noFill/>
          </a:ln>
        </p:spPr>
      </p:pic>
      <p:pic>
        <p:nvPicPr>
          <p:cNvPr id="421" name="Google Shape;421;p18"/>
          <p:cNvPicPr preferRelativeResize="0"/>
          <p:nvPr/>
        </p:nvPicPr>
        <p:blipFill rotWithShape="1">
          <a:blip r:embed="rId5">
            <a:alphaModFix/>
          </a:blip>
          <a:srcRect/>
          <a:stretch/>
        </p:blipFill>
        <p:spPr>
          <a:xfrm>
            <a:off x="7819019" y="3795222"/>
            <a:ext cx="1464269" cy="1379384"/>
          </a:xfrm>
          <a:prstGeom prst="rect">
            <a:avLst/>
          </a:prstGeom>
          <a:noFill/>
          <a:ln>
            <a:noFill/>
          </a:ln>
        </p:spPr>
      </p:pic>
    </p:spTree>
  </p:cSld>
  <p:clrMapOvr>
    <a:masterClrMapping/>
  </p:clrMapOvr>
</p:sld>
</file>

<file path=ppt/theme/theme1.xml><?xml version="1.0" encoding="utf-8"?>
<a:theme xmlns:a="http://schemas.openxmlformats.org/drawingml/2006/main" name="Capital">
  <a:themeElements>
    <a:clrScheme name="Capital">
      <a:dk1>
        <a:srgbClr val="000000"/>
      </a:dk1>
      <a:lt1>
        <a:srgbClr val="FFFFFF"/>
      </a:lt1>
      <a:dk2>
        <a:srgbClr val="6F6D5D"/>
      </a:dk2>
      <a:lt2>
        <a:srgbClr val="7C8F97"/>
      </a:lt2>
      <a:accent1>
        <a:srgbClr val="4B5A60"/>
      </a:accent1>
      <a:accent2>
        <a:srgbClr val="9C5238"/>
      </a:accent2>
      <a:accent3>
        <a:srgbClr val="504539"/>
      </a:accent3>
      <a:accent4>
        <a:srgbClr val="C1AD79"/>
      </a:accent4>
      <a:accent5>
        <a:srgbClr val="667559"/>
      </a:accent5>
      <a:accent6>
        <a:srgbClr val="BAD6AD"/>
      </a:accent6>
      <a:hlink>
        <a:srgbClr val="524A82"/>
      </a:hlink>
      <a:folHlink>
        <a:srgbClr val="8F995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Bureau">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18301</TotalTime>
  <Words>2971</Words>
  <Application>Microsoft Office PowerPoint</Application>
  <PresentationFormat>Grand écran</PresentationFormat>
  <Paragraphs>491</Paragraphs>
  <Slides>31</Slides>
  <Notes>25</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31</vt:i4>
      </vt:variant>
    </vt:vector>
  </HeadingPairs>
  <TitlesOfParts>
    <vt:vector size="38" baseType="lpstr">
      <vt:lpstr>Courgette</vt:lpstr>
      <vt:lpstr>Lustria</vt:lpstr>
      <vt:lpstr>Noto Sans Symbols</vt:lpstr>
      <vt:lpstr>Calibri</vt:lpstr>
      <vt:lpstr>Calisto MT</vt:lpstr>
      <vt:lpstr>Arial</vt:lpstr>
      <vt:lpstr>Capital</vt:lpstr>
      <vt:lpstr>CONSEIL D’ETABLISSEMENT #3 Début à : 16h25</vt:lpstr>
      <vt:lpstr>Désignation secrétaires et secrétaires adjoints de séance</vt:lpstr>
      <vt:lpstr>Ordre du jour</vt:lpstr>
      <vt:lpstr>1.Approbations</vt:lpstr>
      <vt:lpstr>2. Calendrier scolaire : proposition 1</vt:lpstr>
      <vt:lpstr>2. Calendrier scolaire : proposition 2</vt:lpstr>
      <vt:lpstr>2. Calendrier scolaire : proposition 3</vt:lpstr>
      <vt:lpstr>2. Calendrier scolaire :vote</vt:lpstr>
      <vt:lpstr>3. Projets pédagogiques</vt:lpstr>
      <vt:lpstr>3. Projets pédagogiques</vt:lpstr>
      <vt:lpstr>3. Sorties pédagogiques : voyage scolaire</vt:lpstr>
      <vt:lpstr>4.Bilans des instances tenues :  travail sur le RI</vt:lpstr>
      <vt:lpstr>4.Bilans des instances tenues :  travail sur le RI</vt:lpstr>
      <vt:lpstr>4.Bilans des instances tenues :  travail sur le RI</vt:lpstr>
      <vt:lpstr>4.Bilans des instances tenues :  travail sur le RI</vt:lpstr>
      <vt:lpstr>4.Bilans des instances tenues :  travail sur le RI</vt:lpstr>
      <vt:lpstr>4. Bilans des instances tenues CESCE:  Recensements et Propositions des Missions et actions 2023-2024 : Citoyenneté</vt:lpstr>
      <vt:lpstr>4. Bilans des instances tenues CESCE:  Recensements et Propositions des Missions et actions 2023-2024 : Climat scolaire</vt:lpstr>
      <vt:lpstr>4. Bilans des instances tenues CESCE:  Recensements et Propositions des Missions et actions 2023-2024 : Education à la santé</vt:lpstr>
      <vt:lpstr>4. Bilans des instances tenues CESCE:  Recensements et Propositions des Missions et actions 2023-2024 : Education à la santé</vt:lpstr>
      <vt:lpstr>4. Bilans des instances tenues CESCE:  Recensements et Propositions des Missions et actions 2023-2024 : Education à la sexualité</vt:lpstr>
      <vt:lpstr>4. Bilans des instances tenues CESCE:  Recensements et Propositions des Missions et actions 2023-2024 : Conduites à risque </vt:lpstr>
      <vt:lpstr>4. Bilans des instances tenues CESCE:  Recensements et Propositions des Missions et actions 2023-2024 : Environnement</vt:lpstr>
      <vt:lpstr>5.Questions</vt:lpstr>
      <vt:lpstr>Formation continue 2023-2024</vt:lpstr>
      <vt:lpstr>Formation continue 2023-2024 </vt:lpstr>
      <vt:lpstr>Formation continue 2023-2024 </vt:lpstr>
      <vt:lpstr>Formation continue 2023-2024, </vt:lpstr>
      <vt:lpstr>6.Questions</vt:lpstr>
      <vt:lpstr>6.Questions</vt:lpstr>
      <vt:lpstr>Merci pour votre attention fin à 18h30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CONSEIL D’ETABLISSEMENT #2 Début à : 16h15</dc:title>
  <dc:creator>Céline DOMINGUEZ</dc:creator>
  <cp:lastModifiedBy>directeur</cp:lastModifiedBy>
  <cp:revision>25</cp:revision>
  <dcterms:created xsi:type="dcterms:W3CDTF">2018-08-01T12:39:48Z</dcterms:created>
  <dcterms:modified xsi:type="dcterms:W3CDTF">2024-02-14T06:24:48Z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ypologieDocument">
    <vt:lpwstr>1;#N/A|590b5934-11d1-4345-ab40-b262c114c763</vt:lpwstr>
  </property>
  <property fmtid="{D5CDD505-2E9C-101B-9397-08002B2CF9AE}" pid="3" name="ContentTypeId">
    <vt:lpwstr>0x0101004A1AC83C95919B4382FE29964CCA04BD</vt:lpwstr>
  </property>
</Properties>
</file>