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4"/>
  </p:notesMasterIdLst>
  <p:sldIdLst>
    <p:sldId id="256" r:id="rId2"/>
    <p:sldId id="258" r:id="rId3"/>
    <p:sldId id="259" r:id="rId4"/>
    <p:sldId id="270" r:id="rId5"/>
    <p:sldId id="287" r:id="rId6"/>
    <p:sldId id="284" r:id="rId7"/>
    <p:sldId id="285" r:id="rId8"/>
    <p:sldId id="286" r:id="rId9"/>
    <p:sldId id="288" r:id="rId10"/>
    <p:sldId id="289" r:id="rId11"/>
    <p:sldId id="282" r:id="rId12"/>
    <p:sldId id="283" r:id="rId13"/>
  </p:sldIdLst>
  <p:sldSz cx="12192000" cy="6858000"/>
  <p:notesSz cx="6858000" cy="9144000"/>
  <p:embeddedFontLst>
    <p:embeddedFont>
      <p:font typeface="Calibri" panose="020F0502020204030204" pitchFamily="34" charset="0"/>
      <p:regular r:id="rId15"/>
      <p:bold r:id="rId16"/>
      <p:italic r:id="rId17"/>
      <p:boldItalic r:id="rId18"/>
    </p:embeddedFont>
    <p:embeddedFont>
      <p:font typeface="Courgette" panose="020B0604020202020204" charset="0"/>
      <p:regular r:id="rId19"/>
    </p:embeddedFont>
    <p:embeddedFont>
      <p:font typeface="Lustria" panose="020B0604020202020204" charset="0"/>
      <p:regular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7" roundtripDataSignature="AMtx7mijwlU/xC968ObA2JjkCmtKxI+xl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8E8B3E2-2E32-43DB-89A1-5471D76EAF08}">
  <a:tblStyle styleId="{08E8B3E2-2E32-43DB-89A1-5471D76EAF08}" styleName="Table_0">
    <a:wholeTbl>
      <a:tcTxStyle b="off" i="off">
        <a:font>
          <a:latin typeface="Calisto MT"/>
          <a:ea typeface="Calisto MT"/>
          <a:cs typeface="Calisto MT"/>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9E9"/>
          </a:solidFill>
        </a:fill>
      </a:tcStyle>
    </a:wholeTbl>
    <a:band1H>
      <a:tcTxStyle b="off" i="off"/>
      <a:tcStyle>
        <a:tcBdr/>
        <a:fill>
          <a:solidFill>
            <a:srgbClr val="CED0D1"/>
          </a:solidFill>
        </a:fill>
      </a:tcStyle>
    </a:band1H>
    <a:band2H>
      <a:tcTxStyle b="off" i="off"/>
      <a:tcStyle>
        <a:tcBdr/>
      </a:tcStyle>
    </a:band2H>
    <a:band1V>
      <a:tcTxStyle b="off" i="off"/>
      <a:tcStyle>
        <a:tcBdr/>
        <a:fill>
          <a:solidFill>
            <a:srgbClr val="CED0D1"/>
          </a:solidFill>
        </a:fill>
      </a:tcStyle>
    </a:band1V>
    <a:band2V>
      <a:tcTxStyle b="off" i="off"/>
      <a:tcStyle>
        <a:tcBdr/>
      </a:tcStyle>
    </a:band2V>
    <a:lastCol>
      <a:tcTxStyle b="on" i="off">
        <a:font>
          <a:latin typeface="Calisto MT"/>
          <a:ea typeface="Calisto MT"/>
          <a:cs typeface="Calisto MT"/>
        </a:font>
        <a:schemeClr val="lt1"/>
      </a:tcTxStyle>
      <a:tcStyle>
        <a:tcBdr/>
        <a:fill>
          <a:solidFill>
            <a:schemeClr val="accent1"/>
          </a:solidFill>
        </a:fill>
      </a:tcStyle>
    </a:lastCol>
    <a:firstCol>
      <a:tcTxStyle b="on" i="off">
        <a:font>
          <a:latin typeface="Calisto MT"/>
          <a:ea typeface="Calisto MT"/>
          <a:cs typeface="Calisto MT"/>
        </a:font>
        <a:schemeClr val="lt1"/>
      </a:tcTxStyle>
      <a:tcStyle>
        <a:tcBdr/>
        <a:fill>
          <a:solidFill>
            <a:schemeClr val="accent1"/>
          </a:solidFill>
        </a:fill>
      </a:tcStyle>
    </a:firstCol>
    <a:lastRow>
      <a:tcTxStyle b="on" i="off">
        <a:font>
          <a:latin typeface="Calisto MT"/>
          <a:ea typeface="Calisto MT"/>
          <a:cs typeface="Calisto MT"/>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Calisto MT"/>
          <a:ea typeface="Calisto MT"/>
          <a:cs typeface="Calisto MT"/>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5B5D381B-0CCA-4975-A348-A7A4B3805E7A}"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5FCCBED3-38F0-47D5-8D84-668D68EE7118}" styleName="Table_2">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725" y="53"/>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9"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37" Type="http://customschemas.google.com/relationships/presentationmetadata" Target="meta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fr-FR" sz="1200" b="0" i="0" u="none" strike="noStrike" cap="none">
                <a:solidFill>
                  <a:schemeClr val="dk1"/>
                </a:solidFill>
                <a:latin typeface="Calibri"/>
                <a:ea typeface="Calibri"/>
                <a:cs typeface="Calibri"/>
                <a:sym typeface="Calibri"/>
              </a:rPr>
              <a:t>‹N°›</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7" name="Google Shape;197;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8" name="Google Shape;198;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fr-F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2" name="Google Shape;212;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r-FR"/>
              <a:t>CG</a:t>
            </a:r>
            <a:endParaRPr/>
          </a:p>
        </p:txBody>
      </p:sp>
      <p:sp>
        <p:nvSpPr>
          <p:cNvPr id="213" name="Google Shape;213;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fr-FR"/>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3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9" name="Google Shape;219;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4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3" name="Google Shape;293;p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fr-FR" sz="1200" b="0" i="0" u="none" strike="noStrike" cap="none" smtClean="0">
                <a:solidFill>
                  <a:schemeClr val="dk1"/>
                </a:solidFill>
                <a:latin typeface="Calibri"/>
                <a:ea typeface="Calibri"/>
                <a:cs typeface="Calibri"/>
                <a:sym typeface="Calibri"/>
              </a:rPr>
              <a:t>9</a:t>
            </a:fld>
            <a:endParaRPr lang="fr-F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930847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fr-FR" sz="1200" b="0" i="0" u="none" strike="noStrike" cap="none" smtClean="0">
                <a:solidFill>
                  <a:schemeClr val="dk1"/>
                </a:solidFill>
                <a:latin typeface="Calibri"/>
                <a:ea typeface="Calibri"/>
                <a:cs typeface="Calibri"/>
                <a:sym typeface="Calibri"/>
              </a:rPr>
              <a:t>10</a:t>
            </a:fld>
            <a:endParaRPr lang="fr-F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400224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g29a3d793502_0_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3" name="Google Shape;403;g29a3d793502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9" name="Google Shape;409;p1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0" name="Google Shape;410;p1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fr-FR"/>
              <a:t>12</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e de titre" type="title">
  <p:cSld name="TITLE">
    <p:spTree>
      <p:nvGrpSpPr>
        <p:cNvPr id="1" name="Shape 15"/>
        <p:cNvGrpSpPr/>
        <p:nvPr/>
      </p:nvGrpSpPr>
      <p:grpSpPr>
        <a:xfrm>
          <a:off x="0" y="0"/>
          <a:ext cx="0" cy="0"/>
          <a:chOff x="0" y="0"/>
          <a:chExt cx="0" cy="0"/>
        </a:xfrm>
      </p:grpSpPr>
      <p:grpSp>
        <p:nvGrpSpPr>
          <p:cNvPr id="16" name="Google Shape;16;p20"/>
          <p:cNvGrpSpPr/>
          <p:nvPr/>
        </p:nvGrpSpPr>
        <p:grpSpPr>
          <a:xfrm>
            <a:off x="649164" y="411480"/>
            <a:ext cx="10893672" cy="6035040"/>
            <a:chOff x="486873" y="411480"/>
            <a:chExt cx="8170254" cy="6035040"/>
          </a:xfrm>
        </p:grpSpPr>
        <p:sp>
          <p:nvSpPr>
            <p:cNvPr id="17" name="Google Shape;17;p20"/>
            <p:cNvSpPr/>
            <p:nvPr/>
          </p:nvSpPr>
          <p:spPr>
            <a:xfrm>
              <a:off x="486873" y="411480"/>
              <a:ext cx="8170254" cy="6035040"/>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sp>
          <p:nvSpPr>
            <p:cNvPr id="18" name="Google Shape;18;p20"/>
            <p:cNvSpPr/>
            <p:nvPr/>
          </p:nvSpPr>
          <p:spPr>
            <a:xfrm>
              <a:off x="562843" y="475488"/>
              <a:ext cx="7982712" cy="5888736"/>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19" name="Google Shape;19;p20"/>
            <p:cNvCxnSpPr/>
            <p:nvPr/>
          </p:nvCxnSpPr>
          <p:spPr>
            <a:xfrm>
              <a:off x="562842" y="6133646"/>
              <a:ext cx="7982712" cy="1472"/>
            </a:xfrm>
            <a:prstGeom prst="straightConnector1">
              <a:avLst/>
            </a:prstGeom>
            <a:noFill/>
            <a:ln w="12700" cap="flat" cmpd="sng">
              <a:solidFill>
                <a:srgbClr val="C6C5BC"/>
              </a:solidFill>
              <a:prstDash val="solid"/>
              <a:round/>
              <a:headEnd type="none" w="sm" len="sm"/>
              <a:tailEnd type="none" w="sm" len="sm"/>
            </a:ln>
          </p:spPr>
        </p:cxnSp>
        <p:sp>
          <p:nvSpPr>
            <p:cNvPr id="20" name="Google Shape;20;p20"/>
            <p:cNvSpPr/>
            <p:nvPr/>
          </p:nvSpPr>
          <p:spPr>
            <a:xfrm>
              <a:off x="562843" y="457200"/>
              <a:ext cx="7982712" cy="2578608"/>
            </a:xfrm>
            <a:prstGeom prst="rect">
              <a:avLst/>
            </a:prstGeom>
            <a:solidFill>
              <a:srgbClr val="C9D1D5"/>
            </a:solidFill>
            <a:ln w="9525"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sp>
        <p:nvSpPr>
          <p:cNvPr id="21" name="Google Shape;21;p20"/>
          <p:cNvSpPr txBox="1">
            <a:spLocks noGrp="1"/>
          </p:cNvSpPr>
          <p:nvPr>
            <p:ph type="ctrTitle"/>
          </p:nvPr>
        </p:nvSpPr>
        <p:spPr>
          <a:xfrm>
            <a:off x="1219200" y="1123950"/>
            <a:ext cx="9789584" cy="192405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Clr>
                <a:srgbClr val="3F3F3F"/>
              </a:buClr>
              <a:buSzPts val="5400"/>
              <a:buFont typeface="Lustria"/>
              <a:buNone/>
              <a:defRPr sz="5400">
                <a:solidFill>
                  <a:srgbClr val="3F3F3F"/>
                </a:solidFill>
                <a:latin typeface="Lustria"/>
                <a:ea typeface="Lustria"/>
                <a:cs typeface="Lustria"/>
                <a:sym typeface="Lustri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20"/>
          <p:cNvSpPr txBox="1">
            <a:spLocks noGrp="1"/>
          </p:cNvSpPr>
          <p:nvPr>
            <p:ph type="subTitle" idx="1"/>
          </p:nvPr>
        </p:nvSpPr>
        <p:spPr>
          <a:xfrm>
            <a:off x="1219200" y="3429000"/>
            <a:ext cx="9789584" cy="1752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300"/>
              </a:spcBef>
              <a:spcAft>
                <a:spcPts val="0"/>
              </a:spcAft>
              <a:buClr>
                <a:srgbClr val="3F3F3F"/>
              </a:buClr>
              <a:buSzPts val="2000"/>
              <a:buFont typeface="Arial"/>
              <a:buNone/>
              <a:defRPr sz="2000">
                <a:solidFill>
                  <a:srgbClr val="3F3F3F"/>
                </a:solidFill>
                <a:latin typeface="Lustria"/>
                <a:ea typeface="Lustria"/>
                <a:cs typeface="Lustria"/>
                <a:sym typeface="Lustria"/>
              </a:defRPr>
            </a:lvl1pPr>
            <a:lvl2pPr lvl="1" algn="ctr">
              <a:lnSpc>
                <a:spcPct val="100000"/>
              </a:lnSpc>
              <a:spcBef>
                <a:spcPts val="600"/>
              </a:spcBef>
              <a:spcAft>
                <a:spcPts val="0"/>
              </a:spcAft>
              <a:buSzPts val="2200"/>
              <a:buNone/>
              <a:defRPr>
                <a:solidFill>
                  <a:srgbClr val="888888"/>
                </a:solidFill>
              </a:defRPr>
            </a:lvl2pPr>
            <a:lvl3pPr lvl="2" algn="ctr">
              <a:lnSpc>
                <a:spcPct val="100000"/>
              </a:lnSpc>
              <a:spcBef>
                <a:spcPts val="600"/>
              </a:spcBef>
              <a:spcAft>
                <a:spcPts val="0"/>
              </a:spcAft>
              <a:buSzPts val="2000"/>
              <a:buNone/>
              <a:defRPr>
                <a:solidFill>
                  <a:srgbClr val="888888"/>
                </a:solidFill>
              </a:defRPr>
            </a:lvl3pPr>
            <a:lvl4pPr lvl="3" algn="ctr">
              <a:lnSpc>
                <a:spcPct val="100000"/>
              </a:lnSpc>
              <a:spcBef>
                <a:spcPts val="600"/>
              </a:spcBef>
              <a:spcAft>
                <a:spcPts val="0"/>
              </a:spcAft>
              <a:buSzPts val="1800"/>
              <a:buNone/>
              <a:defRPr>
                <a:solidFill>
                  <a:srgbClr val="888888"/>
                </a:solidFill>
              </a:defRPr>
            </a:lvl4pPr>
            <a:lvl5pPr lvl="4" algn="ctr">
              <a:lnSpc>
                <a:spcPct val="100000"/>
              </a:lnSpc>
              <a:spcBef>
                <a:spcPts val="600"/>
              </a:spcBef>
              <a:spcAft>
                <a:spcPts val="0"/>
              </a:spcAft>
              <a:buSzPts val="1800"/>
              <a:buNone/>
              <a:defRPr>
                <a:solidFill>
                  <a:srgbClr val="888888"/>
                </a:solidFill>
              </a:defRPr>
            </a:lvl5pPr>
            <a:lvl6pPr lvl="5" algn="ctr">
              <a:lnSpc>
                <a:spcPct val="100000"/>
              </a:lnSpc>
              <a:spcBef>
                <a:spcPts val="360"/>
              </a:spcBef>
              <a:spcAft>
                <a:spcPts val="0"/>
              </a:spcAft>
              <a:buSzPts val="1800"/>
              <a:buNone/>
              <a:defRPr>
                <a:solidFill>
                  <a:srgbClr val="888888"/>
                </a:solidFill>
              </a:defRPr>
            </a:lvl6pPr>
            <a:lvl7pPr lvl="6" algn="ctr">
              <a:lnSpc>
                <a:spcPct val="100000"/>
              </a:lnSpc>
              <a:spcBef>
                <a:spcPts val="360"/>
              </a:spcBef>
              <a:spcAft>
                <a:spcPts val="0"/>
              </a:spcAft>
              <a:buSzPts val="1800"/>
              <a:buNone/>
              <a:defRPr>
                <a:solidFill>
                  <a:srgbClr val="888888"/>
                </a:solidFill>
              </a:defRPr>
            </a:lvl7pPr>
            <a:lvl8pPr lvl="7" algn="ctr">
              <a:lnSpc>
                <a:spcPct val="100000"/>
              </a:lnSpc>
              <a:spcBef>
                <a:spcPts val="360"/>
              </a:spcBef>
              <a:spcAft>
                <a:spcPts val="0"/>
              </a:spcAft>
              <a:buSzPts val="1800"/>
              <a:buNone/>
              <a:defRPr>
                <a:solidFill>
                  <a:srgbClr val="888888"/>
                </a:solidFill>
              </a:defRPr>
            </a:lvl8pPr>
            <a:lvl9pPr lvl="8" algn="ctr">
              <a:lnSpc>
                <a:spcPct val="100000"/>
              </a:lnSpc>
              <a:spcBef>
                <a:spcPts val="360"/>
              </a:spcBef>
              <a:spcAft>
                <a:spcPts val="0"/>
              </a:spcAft>
              <a:buSzPts val="1800"/>
              <a:buNone/>
              <a:defRPr>
                <a:solidFill>
                  <a:srgbClr val="888888"/>
                </a:solidFill>
              </a:defRPr>
            </a:lvl9pPr>
          </a:lstStyle>
          <a:p>
            <a:endParaRPr/>
          </a:p>
        </p:txBody>
      </p:sp>
      <p:sp>
        <p:nvSpPr>
          <p:cNvPr id="23" name="Google Shape;23;p20"/>
          <p:cNvSpPr txBox="1">
            <a:spLocks noGrp="1"/>
          </p:cNvSpPr>
          <p:nvPr>
            <p:ph type="dt" idx="10"/>
          </p:nvPr>
        </p:nvSpPr>
        <p:spPr>
          <a:xfrm>
            <a:off x="764988" y="6122895"/>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20"/>
          <p:cNvSpPr txBox="1">
            <a:spLocks noGrp="1"/>
          </p:cNvSpPr>
          <p:nvPr>
            <p:ph type="ftr" idx="11"/>
          </p:nvPr>
        </p:nvSpPr>
        <p:spPr>
          <a:xfrm>
            <a:off x="7518400" y="6122894"/>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0"/>
          <p:cNvSpPr txBox="1">
            <a:spLocks noGrp="1"/>
          </p:cNvSpPr>
          <p:nvPr>
            <p:ph type="sldNum" idx="12"/>
          </p:nvPr>
        </p:nvSpPr>
        <p:spPr>
          <a:xfrm>
            <a:off x="5588000" y="6122895"/>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26"/>
        <p:cNvGrpSpPr/>
        <p:nvPr/>
      </p:nvGrpSpPr>
      <p:grpSpPr>
        <a:xfrm>
          <a:off x="0" y="0"/>
          <a:ext cx="0" cy="0"/>
          <a:chOff x="0" y="0"/>
          <a:chExt cx="0" cy="0"/>
        </a:xfrm>
      </p:grpSpPr>
      <p:grpSp>
        <p:nvGrpSpPr>
          <p:cNvPr id="27" name="Google Shape;27;p21"/>
          <p:cNvGrpSpPr/>
          <p:nvPr/>
        </p:nvGrpSpPr>
        <p:grpSpPr>
          <a:xfrm>
            <a:off x="243840" y="173699"/>
            <a:ext cx="11704320" cy="6510602"/>
            <a:chOff x="182880" y="173699"/>
            <a:chExt cx="8778240" cy="6510602"/>
          </a:xfrm>
        </p:grpSpPr>
        <p:sp>
          <p:nvSpPr>
            <p:cNvPr id="28" name="Google Shape;28;p21"/>
            <p:cNvSpPr/>
            <p:nvPr/>
          </p:nvSpPr>
          <p:spPr>
            <a:xfrm>
              <a:off x="182880" y="173699"/>
              <a:ext cx="8778240" cy="6510602"/>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29" name="Google Shape;29;p21"/>
            <p:cNvGrpSpPr/>
            <p:nvPr/>
          </p:nvGrpSpPr>
          <p:grpSpPr>
            <a:xfrm>
              <a:off x="256032" y="237744"/>
              <a:ext cx="8622792" cy="6364224"/>
              <a:chOff x="247157" y="247430"/>
              <a:chExt cx="8622792" cy="6364224"/>
            </a:xfrm>
          </p:grpSpPr>
          <p:sp>
            <p:nvSpPr>
              <p:cNvPr id="30" name="Google Shape;30;p21"/>
              <p:cNvSpPr/>
              <p:nvPr/>
            </p:nvSpPr>
            <p:spPr>
              <a:xfrm>
                <a:off x="247157" y="247430"/>
                <a:ext cx="8622792" cy="6364224"/>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31" name="Google Shape;31;p21"/>
              <p:cNvCxnSpPr/>
              <p:nvPr/>
            </p:nvCxnSpPr>
            <p:spPr>
              <a:xfrm>
                <a:off x="247157" y="6389024"/>
                <a:ext cx="8622792" cy="1588"/>
              </a:xfrm>
              <a:prstGeom prst="straightConnector1">
                <a:avLst/>
              </a:prstGeom>
              <a:noFill/>
              <a:ln w="12700" cap="flat" cmpd="sng">
                <a:solidFill>
                  <a:srgbClr val="C6C5BC"/>
                </a:solidFill>
                <a:prstDash val="solid"/>
                <a:round/>
                <a:headEnd type="none" w="sm" len="sm"/>
                <a:tailEnd type="none" w="sm" len="sm"/>
              </a:ln>
            </p:spPr>
          </p:cxnSp>
          <p:sp>
            <p:nvSpPr>
              <p:cNvPr id="32" name="Google Shape;32;p21"/>
              <p:cNvSpPr/>
              <p:nvPr/>
            </p:nvSpPr>
            <p:spPr>
              <a:xfrm>
                <a:off x="247157" y="1612392"/>
                <a:ext cx="8622792" cy="64008"/>
              </a:xfrm>
              <a:prstGeom prst="rect">
                <a:avLst/>
              </a:prstGeom>
              <a:solidFill>
                <a:srgbClr val="C9D1D5"/>
              </a:solidFill>
              <a:ln w="9525"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grpSp>
      <p:sp>
        <p:nvSpPr>
          <p:cNvPr id="33" name="Google Shape;33;p21"/>
          <p:cNvSpPr txBox="1">
            <a:spLocks noGrp="1"/>
          </p:cNvSpPr>
          <p:nvPr>
            <p:ph type="title"/>
          </p:nvPr>
        </p:nvSpPr>
        <p:spPr>
          <a:xfrm>
            <a:off x="1200151" y="244158"/>
            <a:ext cx="9793816" cy="133985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21"/>
          <p:cNvSpPr txBox="1">
            <a:spLocks noGrp="1"/>
          </p:cNvSpPr>
          <p:nvPr>
            <p:ph type="body" idx="1"/>
          </p:nvPr>
        </p:nvSpPr>
        <p:spPr>
          <a:xfrm>
            <a:off x="1200150" y="2133601"/>
            <a:ext cx="9793817" cy="393192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2000"/>
              </a:spcBef>
              <a:spcAft>
                <a:spcPts val="0"/>
              </a:spcAft>
              <a:buSzPts val="1800"/>
              <a:buChar char="•"/>
              <a:defRPr/>
            </a:lvl1pPr>
            <a:lvl2pPr marL="914400" lvl="1" indent="-342900" algn="l">
              <a:lnSpc>
                <a:spcPct val="100000"/>
              </a:lnSpc>
              <a:spcBef>
                <a:spcPts val="600"/>
              </a:spcBef>
              <a:spcAft>
                <a:spcPts val="0"/>
              </a:spcAft>
              <a:buSzPts val="180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35" name="Google Shape;35;p21"/>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21"/>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21"/>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iapositive de titre avec image">
  <p:cSld name="Diapositive de titre avec image">
    <p:spTree>
      <p:nvGrpSpPr>
        <p:cNvPr id="1" name="Shape 38"/>
        <p:cNvGrpSpPr/>
        <p:nvPr/>
      </p:nvGrpSpPr>
      <p:grpSpPr>
        <a:xfrm>
          <a:off x="0" y="0"/>
          <a:ext cx="0" cy="0"/>
          <a:chOff x="0" y="0"/>
          <a:chExt cx="0" cy="0"/>
        </a:xfrm>
      </p:grpSpPr>
      <p:grpSp>
        <p:nvGrpSpPr>
          <p:cNvPr id="39" name="Google Shape;39;p22"/>
          <p:cNvGrpSpPr/>
          <p:nvPr/>
        </p:nvGrpSpPr>
        <p:grpSpPr>
          <a:xfrm>
            <a:off x="649164" y="411480"/>
            <a:ext cx="10893672" cy="6035040"/>
            <a:chOff x="486873" y="411480"/>
            <a:chExt cx="8170254" cy="6035040"/>
          </a:xfrm>
        </p:grpSpPr>
        <p:sp>
          <p:nvSpPr>
            <p:cNvPr id="40" name="Google Shape;40;p22"/>
            <p:cNvSpPr/>
            <p:nvPr/>
          </p:nvSpPr>
          <p:spPr>
            <a:xfrm>
              <a:off x="486873" y="411480"/>
              <a:ext cx="8170254" cy="6035040"/>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41" name="Google Shape;41;p22"/>
            <p:cNvGrpSpPr/>
            <p:nvPr/>
          </p:nvGrpSpPr>
          <p:grpSpPr>
            <a:xfrm>
              <a:off x="562842" y="475488"/>
              <a:ext cx="7982713" cy="5888736"/>
              <a:chOff x="562842" y="475488"/>
              <a:chExt cx="7982713" cy="5888736"/>
            </a:xfrm>
          </p:grpSpPr>
          <p:sp>
            <p:nvSpPr>
              <p:cNvPr id="42" name="Google Shape;42;p22"/>
              <p:cNvSpPr/>
              <p:nvPr/>
            </p:nvSpPr>
            <p:spPr>
              <a:xfrm>
                <a:off x="562843" y="475488"/>
                <a:ext cx="7982712" cy="5888736"/>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43" name="Google Shape;43;p22"/>
              <p:cNvCxnSpPr/>
              <p:nvPr/>
            </p:nvCxnSpPr>
            <p:spPr>
              <a:xfrm>
                <a:off x="562842" y="6133646"/>
                <a:ext cx="7982712" cy="1472"/>
              </a:xfrm>
              <a:prstGeom prst="straightConnector1">
                <a:avLst/>
              </a:prstGeom>
              <a:noFill/>
              <a:ln w="12700" cap="flat" cmpd="sng">
                <a:solidFill>
                  <a:srgbClr val="C6C5BC"/>
                </a:solidFill>
                <a:prstDash val="solid"/>
                <a:round/>
                <a:headEnd type="none" w="sm" len="sm"/>
                <a:tailEnd type="none" w="sm" len="sm"/>
              </a:ln>
            </p:spPr>
          </p:cxnSp>
          <p:cxnSp>
            <p:nvCxnSpPr>
              <p:cNvPr id="44" name="Google Shape;44;p22"/>
              <p:cNvCxnSpPr/>
              <p:nvPr/>
            </p:nvCxnSpPr>
            <p:spPr>
              <a:xfrm>
                <a:off x="562842" y="3427528"/>
                <a:ext cx="7982712" cy="1472"/>
              </a:xfrm>
              <a:prstGeom prst="straightConnector1">
                <a:avLst/>
              </a:prstGeom>
              <a:noFill/>
              <a:ln w="12700" cap="flat" cmpd="sng">
                <a:solidFill>
                  <a:srgbClr val="C6C5BC"/>
                </a:solidFill>
                <a:prstDash val="solid"/>
                <a:round/>
                <a:headEnd type="none" w="sm" len="sm"/>
                <a:tailEnd type="none" w="sm" len="sm"/>
              </a:ln>
            </p:spPr>
          </p:cxnSp>
        </p:grpSp>
      </p:grpSp>
      <p:sp>
        <p:nvSpPr>
          <p:cNvPr id="45" name="Google Shape;45;p22"/>
          <p:cNvSpPr txBox="1">
            <a:spLocks noGrp="1"/>
          </p:cNvSpPr>
          <p:nvPr>
            <p:ph type="ctrTitle"/>
          </p:nvPr>
        </p:nvSpPr>
        <p:spPr>
          <a:xfrm>
            <a:off x="1200151" y="3442448"/>
            <a:ext cx="9793816" cy="1532965"/>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0"/>
              </a:spcBef>
              <a:spcAft>
                <a:spcPts val="0"/>
              </a:spcAft>
              <a:buClr>
                <a:srgbClr val="3F3F3F"/>
              </a:buClr>
              <a:buSzPts val="5400"/>
              <a:buFont typeface="Lustria"/>
              <a:buNone/>
              <a:defRPr sz="5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22"/>
          <p:cNvSpPr txBox="1">
            <a:spLocks noGrp="1"/>
          </p:cNvSpPr>
          <p:nvPr>
            <p:ph type="subTitle" idx="1"/>
          </p:nvPr>
        </p:nvSpPr>
        <p:spPr>
          <a:xfrm>
            <a:off x="1200151" y="5029200"/>
            <a:ext cx="9793816" cy="990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300"/>
              </a:spcBef>
              <a:spcAft>
                <a:spcPts val="0"/>
              </a:spcAft>
              <a:buSzPts val="2000"/>
              <a:buNone/>
              <a:defRPr sz="2000">
                <a:solidFill>
                  <a:srgbClr val="3F3F3F"/>
                </a:solidFill>
              </a:defRPr>
            </a:lvl1pPr>
            <a:lvl2pPr lvl="1" algn="ctr">
              <a:lnSpc>
                <a:spcPct val="100000"/>
              </a:lnSpc>
              <a:spcBef>
                <a:spcPts val="600"/>
              </a:spcBef>
              <a:spcAft>
                <a:spcPts val="0"/>
              </a:spcAft>
              <a:buSzPts val="2200"/>
              <a:buNone/>
              <a:defRPr>
                <a:solidFill>
                  <a:srgbClr val="888888"/>
                </a:solidFill>
              </a:defRPr>
            </a:lvl2pPr>
            <a:lvl3pPr lvl="2" algn="ctr">
              <a:lnSpc>
                <a:spcPct val="100000"/>
              </a:lnSpc>
              <a:spcBef>
                <a:spcPts val="600"/>
              </a:spcBef>
              <a:spcAft>
                <a:spcPts val="0"/>
              </a:spcAft>
              <a:buSzPts val="2000"/>
              <a:buNone/>
              <a:defRPr>
                <a:solidFill>
                  <a:srgbClr val="888888"/>
                </a:solidFill>
              </a:defRPr>
            </a:lvl3pPr>
            <a:lvl4pPr lvl="3" algn="ctr">
              <a:lnSpc>
                <a:spcPct val="100000"/>
              </a:lnSpc>
              <a:spcBef>
                <a:spcPts val="600"/>
              </a:spcBef>
              <a:spcAft>
                <a:spcPts val="0"/>
              </a:spcAft>
              <a:buSzPts val="1800"/>
              <a:buNone/>
              <a:defRPr>
                <a:solidFill>
                  <a:srgbClr val="888888"/>
                </a:solidFill>
              </a:defRPr>
            </a:lvl4pPr>
            <a:lvl5pPr lvl="4" algn="ctr">
              <a:lnSpc>
                <a:spcPct val="100000"/>
              </a:lnSpc>
              <a:spcBef>
                <a:spcPts val="600"/>
              </a:spcBef>
              <a:spcAft>
                <a:spcPts val="0"/>
              </a:spcAft>
              <a:buSzPts val="1800"/>
              <a:buNone/>
              <a:defRPr>
                <a:solidFill>
                  <a:srgbClr val="888888"/>
                </a:solidFill>
              </a:defRPr>
            </a:lvl5pPr>
            <a:lvl6pPr lvl="5" algn="ctr">
              <a:lnSpc>
                <a:spcPct val="100000"/>
              </a:lnSpc>
              <a:spcBef>
                <a:spcPts val="360"/>
              </a:spcBef>
              <a:spcAft>
                <a:spcPts val="0"/>
              </a:spcAft>
              <a:buSzPts val="1800"/>
              <a:buNone/>
              <a:defRPr>
                <a:solidFill>
                  <a:srgbClr val="888888"/>
                </a:solidFill>
              </a:defRPr>
            </a:lvl6pPr>
            <a:lvl7pPr lvl="6" algn="ctr">
              <a:lnSpc>
                <a:spcPct val="100000"/>
              </a:lnSpc>
              <a:spcBef>
                <a:spcPts val="360"/>
              </a:spcBef>
              <a:spcAft>
                <a:spcPts val="0"/>
              </a:spcAft>
              <a:buSzPts val="1800"/>
              <a:buNone/>
              <a:defRPr>
                <a:solidFill>
                  <a:srgbClr val="888888"/>
                </a:solidFill>
              </a:defRPr>
            </a:lvl7pPr>
            <a:lvl8pPr lvl="7" algn="ctr">
              <a:lnSpc>
                <a:spcPct val="100000"/>
              </a:lnSpc>
              <a:spcBef>
                <a:spcPts val="360"/>
              </a:spcBef>
              <a:spcAft>
                <a:spcPts val="0"/>
              </a:spcAft>
              <a:buSzPts val="1800"/>
              <a:buNone/>
              <a:defRPr>
                <a:solidFill>
                  <a:srgbClr val="888888"/>
                </a:solidFill>
              </a:defRPr>
            </a:lvl8pPr>
            <a:lvl9pPr lvl="8" algn="ctr">
              <a:lnSpc>
                <a:spcPct val="100000"/>
              </a:lnSpc>
              <a:spcBef>
                <a:spcPts val="360"/>
              </a:spcBef>
              <a:spcAft>
                <a:spcPts val="0"/>
              </a:spcAft>
              <a:buSzPts val="1800"/>
              <a:buNone/>
              <a:defRPr>
                <a:solidFill>
                  <a:srgbClr val="888888"/>
                </a:solidFill>
              </a:defRPr>
            </a:lvl9pPr>
          </a:lstStyle>
          <a:p>
            <a:endParaRPr/>
          </a:p>
        </p:txBody>
      </p:sp>
      <p:sp>
        <p:nvSpPr>
          <p:cNvPr id="47" name="Google Shape;47;p22"/>
          <p:cNvSpPr txBox="1">
            <a:spLocks noGrp="1"/>
          </p:cNvSpPr>
          <p:nvPr>
            <p:ph type="dt" idx="10"/>
          </p:nvPr>
        </p:nvSpPr>
        <p:spPr>
          <a:xfrm>
            <a:off x="759012" y="6122895"/>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2"/>
          <p:cNvSpPr txBox="1">
            <a:spLocks noGrp="1"/>
          </p:cNvSpPr>
          <p:nvPr>
            <p:ph type="ftr" idx="11"/>
          </p:nvPr>
        </p:nvSpPr>
        <p:spPr>
          <a:xfrm>
            <a:off x="7518400" y="612440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22"/>
          <p:cNvSpPr>
            <a:spLocks noGrp="1"/>
          </p:cNvSpPr>
          <p:nvPr>
            <p:ph type="pic" idx="2"/>
          </p:nvPr>
        </p:nvSpPr>
        <p:spPr>
          <a:xfrm>
            <a:off x="848657" y="533401"/>
            <a:ext cx="10448544" cy="2828925"/>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En-tête de section" type="secHead">
  <p:cSld name="SECTION_HEADER">
    <p:spTree>
      <p:nvGrpSpPr>
        <p:cNvPr id="1" name="Shape 50"/>
        <p:cNvGrpSpPr/>
        <p:nvPr/>
      </p:nvGrpSpPr>
      <p:grpSpPr>
        <a:xfrm>
          <a:off x="0" y="0"/>
          <a:ext cx="0" cy="0"/>
          <a:chOff x="0" y="0"/>
          <a:chExt cx="0" cy="0"/>
        </a:xfrm>
      </p:grpSpPr>
      <p:grpSp>
        <p:nvGrpSpPr>
          <p:cNvPr id="51" name="Google Shape;51;p23"/>
          <p:cNvGrpSpPr/>
          <p:nvPr/>
        </p:nvGrpSpPr>
        <p:grpSpPr>
          <a:xfrm>
            <a:off x="243840" y="173699"/>
            <a:ext cx="11704320" cy="6510602"/>
            <a:chOff x="182880" y="173699"/>
            <a:chExt cx="8778240" cy="6510602"/>
          </a:xfrm>
        </p:grpSpPr>
        <p:sp>
          <p:nvSpPr>
            <p:cNvPr id="52" name="Google Shape;52;p23"/>
            <p:cNvSpPr/>
            <p:nvPr/>
          </p:nvSpPr>
          <p:spPr>
            <a:xfrm>
              <a:off x="182880" y="173699"/>
              <a:ext cx="8778240" cy="6510602"/>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53" name="Google Shape;53;p23"/>
            <p:cNvGrpSpPr/>
            <p:nvPr/>
          </p:nvGrpSpPr>
          <p:grpSpPr>
            <a:xfrm>
              <a:off x="256032" y="237744"/>
              <a:ext cx="8622792" cy="6364224"/>
              <a:chOff x="247157" y="247430"/>
              <a:chExt cx="8622792" cy="6364224"/>
            </a:xfrm>
          </p:grpSpPr>
          <p:sp>
            <p:nvSpPr>
              <p:cNvPr id="54" name="Google Shape;54;p23"/>
              <p:cNvSpPr/>
              <p:nvPr/>
            </p:nvSpPr>
            <p:spPr>
              <a:xfrm>
                <a:off x="247157" y="247430"/>
                <a:ext cx="8622792" cy="6364224"/>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55" name="Google Shape;55;p23"/>
              <p:cNvCxnSpPr/>
              <p:nvPr/>
            </p:nvCxnSpPr>
            <p:spPr>
              <a:xfrm>
                <a:off x="247157" y="6389024"/>
                <a:ext cx="8622792" cy="1588"/>
              </a:xfrm>
              <a:prstGeom prst="straightConnector1">
                <a:avLst/>
              </a:prstGeom>
              <a:noFill/>
              <a:ln w="12700" cap="flat" cmpd="sng">
                <a:solidFill>
                  <a:srgbClr val="C6C5BC"/>
                </a:solidFill>
                <a:prstDash val="solid"/>
                <a:round/>
                <a:headEnd type="none" w="sm" len="sm"/>
                <a:tailEnd type="none" w="sm" len="sm"/>
              </a:ln>
            </p:spPr>
          </p:cxnSp>
        </p:grpSp>
      </p:grpSp>
      <p:sp>
        <p:nvSpPr>
          <p:cNvPr id="56" name="Google Shape;56;p23"/>
          <p:cNvSpPr txBox="1">
            <a:spLocks noGrp="1"/>
          </p:cNvSpPr>
          <p:nvPr>
            <p:ph type="title"/>
          </p:nvPr>
        </p:nvSpPr>
        <p:spPr>
          <a:xfrm>
            <a:off x="1200151" y="1371600"/>
            <a:ext cx="9793816" cy="16764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Clr>
                <a:srgbClr val="3F3F3F"/>
              </a:buClr>
              <a:buSzPts val="5400"/>
              <a:buFont typeface="Lustria"/>
              <a:buNone/>
              <a:defRPr sz="5400" b="0" i="0" cap="none">
                <a:solidFill>
                  <a:srgbClr val="3F3F3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23"/>
          <p:cNvSpPr txBox="1">
            <a:spLocks noGrp="1"/>
          </p:cNvSpPr>
          <p:nvPr>
            <p:ph type="body" idx="1"/>
          </p:nvPr>
        </p:nvSpPr>
        <p:spPr>
          <a:xfrm>
            <a:off x="1200151" y="3134567"/>
            <a:ext cx="9793816" cy="1500187"/>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300"/>
              </a:spcBef>
              <a:spcAft>
                <a:spcPts val="0"/>
              </a:spcAft>
              <a:buSzPts val="2000"/>
              <a:buNone/>
              <a:defRPr sz="2000">
                <a:solidFill>
                  <a:srgbClr val="3F3F3F"/>
                </a:solidFill>
              </a:defRPr>
            </a:lvl1pPr>
            <a:lvl2pPr marL="914400" lvl="1" indent="-228600" algn="l">
              <a:lnSpc>
                <a:spcPct val="100000"/>
              </a:lnSpc>
              <a:spcBef>
                <a:spcPts val="600"/>
              </a:spcBef>
              <a:spcAft>
                <a:spcPts val="0"/>
              </a:spcAft>
              <a:buSzPts val="1800"/>
              <a:buNone/>
              <a:defRPr sz="1800">
                <a:solidFill>
                  <a:srgbClr val="888888"/>
                </a:solidFill>
              </a:defRPr>
            </a:lvl2pPr>
            <a:lvl3pPr marL="1371600" lvl="2" indent="-228600" algn="l">
              <a:lnSpc>
                <a:spcPct val="100000"/>
              </a:lnSpc>
              <a:spcBef>
                <a:spcPts val="600"/>
              </a:spcBef>
              <a:spcAft>
                <a:spcPts val="0"/>
              </a:spcAft>
              <a:buSzPts val="1600"/>
              <a:buNone/>
              <a:defRPr sz="1600">
                <a:solidFill>
                  <a:srgbClr val="888888"/>
                </a:solidFill>
              </a:defRPr>
            </a:lvl3pPr>
            <a:lvl4pPr marL="1828800" lvl="3" indent="-228600" algn="l">
              <a:lnSpc>
                <a:spcPct val="100000"/>
              </a:lnSpc>
              <a:spcBef>
                <a:spcPts val="600"/>
              </a:spcBef>
              <a:spcAft>
                <a:spcPts val="0"/>
              </a:spcAft>
              <a:buSzPts val="1400"/>
              <a:buNone/>
              <a:defRPr sz="1400">
                <a:solidFill>
                  <a:srgbClr val="888888"/>
                </a:solidFill>
              </a:defRPr>
            </a:lvl4pPr>
            <a:lvl5pPr marL="2286000" lvl="4" indent="-228600" algn="l">
              <a:lnSpc>
                <a:spcPct val="100000"/>
              </a:lnSpc>
              <a:spcBef>
                <a:spcPts val="600"/>
              </a:spcBef>
              <a:spcAft>
                <a:spcPts val="0"/>
              </a:spcAft>
              <a:buSzPts val="1400"/>
              <a:buNone/>
              <a:defRPr sz="1400">
                <a:solidFill>
                  <a:srgbClr val="888888"/>
                </a:solidFill>
              </a:defRPr>
            </a:lvl5pPr>
            <a:lvl6pPr marL="2743200" lvl="5" indent="-228600" algn="l">
              <a:lnSpc>
                <a:spcPct val="100000"/>
              </a:lnSpc>
              <a:spcBef>
                <a:spcPts val="280"/>
              </a:spcBef>
              <a:spcAft>
                <a:spcPts val="0"/>
              </a:spcAft>
              <a:buSzPts val="1400"/>
              <a:buNone/>
              <a:defRPr sz="1400">
                <a:solidFill>
                  <a:srgbClr val="888888"/>
                </a:solidFill>
              </a:defRPr>
            </a:lvl6pPr>
            <a:lvl7pPr marL="3200400" lvl="6" indent="-228600" algn="l">
              <a:lnSpc>
                <a:spcPct val="100000"/>
              </a:lnSpc>
              <a:spcBef>
                <a:spcPts val="280"/>
              </a:spcBef>
              <a:spcAft>
                <a:spcPts val="0"/>
              </a:spcAft>
              <a:buSzPts val="1400"/>
              <a:buNone/>
              <a:defRPr sz="1400">
                <a:solidFill>
                  <a:srgbClr val="888888"/>
                </a:solidFill>
              </a:defRPr>
            </a:lvl7pPr>
            <a:lvl8pPr marL="3657600" lvl="7" indent="-228600" algn="l">
              <a:lnSpc>
                <a:spcPct val="100000"/>
              </a:lnSpc>
              <a:spcBef>
                <a:spcPts val="280"/>
              </a:spcBef>
              <a:spcAft>
                <a:spcPts val="0"/>
              </a:spcAft>
              <a:buSzPts val="1400"/>
              <a:buNone/>
              <a:defRPr sz="1400">
                <a:solidFill>
                  <a:srgbClr val="888888"/>
                </a:solidFill>
              </a:defRPr>
            </a:lvl8pPr>
            <a:lvl9pPr marL="4114800" lvl="8" indent="-228600" algn="l">
              <a:lnSpc>
                <a:spcPct val="100000"/>
              </a:lnSpc>
              <a:spcBef>
                <a:spcPts val="280"/>
              </a:spcBef>
              <a:spcAft>
                <a:spcPts val="0"/>
              </a:spcAft>
              <a:buSzPts val="1400"/>
              <a:buNone/>
              <a:defRPr sz="1400">
                <a:solidFill>
                  <a:srgbClr val="888888"/>
                </a:solidFill>
              </a:defRPr>
            </a:lvl9pPr>
          </a:lstStyle>
          <a:p>
            <a:endParaRPr/>
          </a:p>
        </p:txBody>
      </p:sp>
      <p:sp>
        <p:nvSpPr>
          <p:cNvPr id="58" name="Google Shape;58;p23"/>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3"/>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3"/>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eux contenus" type="twoObj">
  <p:cSld name="TWO_OBJECTS">
    <p:spTree>
      <p:nvGrpSpPr>
        <p:cNvPr id="1" name="Shape 61"/>
        <p:cNvGrpSpPr/>
        <p:nvPr/>
      </p:nvGrpSpPr>
      <p:grpSpPr>
        <a:xfrm>
          <a:off x="0" y="0"/>
          <a:ext cx="0" cy="0"/>
          <a:chOff x="0" y="0"/>
          <a:chExt cx="0" cy="0"/>
        </a:xfrm>
      </p:grpSpPr>
      <p:grpSp>
        <p:nvGrpSpPr>
          <p:cNvPr id="62" name="Google Shape;62;p24"/>
          <p:cNvGrpSpPr/>
          <p:nvPr/>
        </p:nvGrpSpPr>
        <p:grpSpPr>
          <a:xfrm>
            <a:off x="243840" y="173699"/>
            <a:ext cx="11704320" cy="6510602"/>
            <a:chOff x="182880" y="173699"/>
            <a:chExt cx="8778240" cy="6510602"/>
          </a:xfrm>
        </p:grpSpPr>
        <p:sp>
          <p:nvSpPr>
            <p:cNvPr id="63" name="Google Shape;63;p24"/>
            <p:cNvSpPr/>
            <p:nvPr/>
          </p:nvSpPr>
          <p:spPr>
            <a:xfrm>
              <a:off x="182880" y="173699"/>
              <a:ext cx="8778240" cy="6510602"/>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64" name="Google Shape;64;p24"/>
            <p:cNvGrpSpPr/>
            <p:nvPr/>
          </p:nvGrpSpPr>
          <p:grpSpPr>
            <a:xfrm>
              <a:off x="256032" y="237744"/>
              <a:ext cx="8622792" cy="6364224"/>
              <a:chOff x="247157" y="247430"/>
              <a:chExt cx="8622792" cy="6364224"/>
            </a:xfrm>
          </p:grpSpPr>
          <p:sp>
            <p:nvSpPr>
              <p:cNvPr id="65" name="Google Shape;65;p24"/>
              <p:cNvSpPr/>
              <p:nvPr/>
            </p:nvSpPr>
            <p:spPr>
              <a:xfrm>
                <a:off x="247157" y="247430"/>
                <a:ext cx="8622792" cy="6364224"/>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66" name="Google Shape;66;p24"/>
              <p:cNvCxnSpPr/>
              <p:nvPr/>
            </p:nvCxnSpPr>
            <p:spPr>
              <a:xfrm>
                <a:off x="247157" y="6389024"/>
                <a:ext cx="8622792" cy="1588"/>
              </a:xfrm>
              <a:prstGeom prst="straightConnector1">
                <a:avLst/>
              </a:prstGeom>
              <a:noFill/>
              <a:ln w="12700" cap="flat" cmpd="sng">
                <a:solidFill>
                  <a:srgbClr val="C6C5BC"/>
                </a:solidFill>
                <a:prstDash val="solid"/>
                <a:round/>
                <a:headEnd type="none" w="sm" len="sm"/>
                <a:tailEnd type="none" w="sm" len="sm"/>
              </a:ln>
            </p:spPr>
          </p:cxnSp>
          <p:sp>
            <p:nvSpPr>
              <p:cNvPr id="67" name="Google Shape;67;p24"/>
              <p:cNvSpPr/>
              <p:nvPr/>
            </p:nvSpPr>
            <p:spPr>
              <a:xfrm>
                <a:off x="247157" y="1612392"/>
                <a:ext cx="8622792" cy="64008"/>
              </a:xfrm>
              <a:prstGeom prst="rect">
                <a:avLst/>
              </a:prstGeom>
              <a:solidFill>
                <a:srgbClr val="C9D1D5"/>
              </a:solidFill>
              <a:ln w="9525"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grpSp>
      <p:sp>
        <p:nvSpPr>
          <p:cNvPr id="68" name="Google Shape;68;p24"/>
          <p:cNvSpPr txBox="1">
            <a:spLocks noGrp="1"/>
          </p:cNvSpPr>
          <p:nvPr>
            <p:ph type="title"/>
          </p:nvPr>
        </p:nvSpPr>
        <p:spPr>
          <a:xfrm>
            <a:off x="1200151" y="244158"/>
            <a:ext cx="9793816" cy="133985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24"/>
          <p:cNvSpPr txBox="1">
            <a:spLocks noGrp="1"/>
          </p:cNvSpPr>
          <p:nvPr>
            <p:ph type="body" idx="1"/>
          </p:nvPr>
        </p:nvSpPr>
        <p:spPr>
          <a:xfrm>
            <a:off x="1200148" y="2147889"/>
            <a:ext cx="4754880" cy="3927475"/>
          </a:xfrm>
          <a:prstGeom prst="rect">
            <a:avLst/>
          </a:prstGeom>
          <a:noFill/>
          <a:ln>
            <a:noFill/>
          </a:ln>
        </p:spPr>
        <p:txBody>
          <a:bodyPr spcFirstLastPara="1" wrap="square" lIns="91425" tIns="45700" rIns="91425" bIns="45700" anchor="t" anchorCtr="0">
            <a:normAutofit/>
          </a:bodyPr>
          <a:lstStyle>
            <a:lvl1pPr marL="457200" lvl="0" indent="-355600" algn="l">
              <a:lnSpc>
                <a:spcPct val="100000"/>
              </a:lnSpc>
              <a:spcBef>
                <a:spcPts val="2000"/>
              </a:spcBef>
              <a:spcAft>
                <a:spcPts val="0"/>
              </a:spcAft>
              <a:buSzPts val="2000"/>
              <a:buChar char="•"/>
              <a:defRPr sz="2000"/>
            </a:lvl1pPr>
            <a:lvl2pPr marL="914400" lvl="1" indent="-342900" algn="l">
              <a:lnSpc>
                <a:spcPct val="100000"/>
              </a:lnSpc>
              <a:spcBef>
                <a:spcPts val="600"/>
              </a:spcBef>
              <a:spcAft>
                <a:spcPts val="0"/>
              </a:spcAft>
              <a:buSzPts val="1800"/>
              <a:buChar char="•"/>
              <a:defRPr sz="1800"/>
            </a:lvl2pPr>
            <a:lvl3pPr marL="1371600" lvl="2" indent="-342900" algn="l">
              <a:lnSpc>
                <a:spcPct val="100000"/>
              </a:lnSpc>
              <a:spcBef>
                <a:spcPts val="600"/>
              </a:spcBef>
              <a:spcAft>
                <a:spcPts val="0"/>
              </a:spcAft>
              <a:buSzPts val="1800"/>
              <a:buChar char="•"/>
              <a:defRPr sz="1800"/>
            </a:lvl3pPr>
            <a:lvl4pPr marL="1828800" lvl="3" indent="-342900" algn="l">
              <a:lnSpc>
                <a:spcPct val="100000"/>
              </a:lnSpc>
              <a:spcBef>
                <a:spcPts val="600"/>
              </a:spcBef>
              <a:spcAft>
                <a:spcPts val="0"/>
              </a:spcAft>
              <a:buSzPts val="1800"/>
              <a:buChar char="•"/>
              <a:defRPr sz="1800"/>
            </a:lvl4pPr>
            <a:lvl5pPr marL="2286000" lvl="4" indent="-342900" algn="l">
              <a:lnSpc>
                <a:spcPct val="100000"/>
              </a:lnSpc>
              <a:spcBef>
                <a:spcPts val="600"/>
              </a:spcBef>
              <a:spcAft>
                <a:spcPts val="0"/>
              </a:spcAft>
              <a:buSzPts val="1800"/>
              <a:buChar char="•"/>
              <a:defRPr sz="1800"/>
            </a:lvl5pPr>
            <a:lvl6pPr marL="2743200" lvl="5" indent="-342900" algn="l">
              <a:lnSpc>
                <a:spcPct val="100000"/>
              </a:lnSpc>
              <a:spcBef>
                <a:spcPts val="360"/>
              </a:spcBef>
              <a:spcAft>
                <a:spcPts val="0"/>
              </a:spcAft>
              <a:buSzPts val="1800"/>
              <a:buChar char="•"/>
              <a:defRPr sz="1800"/>
            </a:lvl6pPr>
            <a:lvl7pPr marL="3200400" lvl="6" indent="-342900" algn="l">
              <a:lnSpc>
                <a:spcPct val="100000"/>
              </a:lnSpc>
              <a:spcBef>
                <a:spcPts val="360"/>
              </a:spcBef>
              <a:spcAft>
                <a:spcPts val="0"/>
              </a:spcAft>
              <a:buSzPts val="1800"/>
              <a:buChar char="•"/>
              <a:defRPr sz="1800"/>
            </a:lvl7pPr>
            <a:lvl8pPr marL="3657600" lvl="7" indent="-342900" algn="l">
              <a:lnSpc>
                <a:spcPct val="100000"/>
              </a:lnSpc>
              <a:spcBef>
                <a:spcPts val="360"/>
              </a:spcBef>
              <a:spcAft>
                <a:spcPts val="0"/>
              </a:spcAft>
              <a:buSzPts val="1800"/>
              <a:buChar char="•"/>
              <a:defRPr sz="1800"/>
            </a:lvl8pPr>
            <a:lvl9pPr marL="4114800" lvl="8" indent="-342900" algn="l">
              <a:lnSpc>
                <a:spcPct val="100000"/>
              </a:lnSpc>
              <a:spcBef>
                <a:spcPts val="360"/>
              </a:spcBef>
              <a:spcAft>
                <a:spcPts val="0"/>
              </a:spcAft>
              <a:buSzPts val="1800"/>
              <a:buChar char="•"/>
              <a:defRPr sz="1800"/>
            </a:lvl9pPr>
          </a:lstStyle>
          <a:p>
            <a:endParaRPr/>
          </a:p>
        </p:txBody>
      </p:sp>
      <p:sp>
        <p:nvSpPr>
          <p:cNvPr id="70" name="Google Shape;70;p24"/>
          <p:cNvSpPr txBox="1">
            <a:spLocks noGrp="1"/>
          </p:cNvSpPr>
          <p:nvPr>
            <p:ph type="body" idx="2"/>
          </p:nvPr>
        </p:nvSpPr>
        <p:spPr>
          <a:xfrm>
            <a:off x="6197599" y="2147889"/>
            <a:ext cx="4754880" cy="3927475"/>
          </a:xfrm>
          <a:prstGeom prst="rect">
            <a:avLst/>
          </a:prstGeom>
          <a:noFill/>
          <a:ln>
            <a:noFill/>
          </a:ln>
        </p:spPr>
        <p:txBody>
          <a:bodyPr spcFirstLastPara="1" wrap="square" lIns="91425" tIns="45700" rIns="91425" bIns="45700" anchor="t" anchorCtr="0">
            <a:normAutofit/>
          </a:bodyPr>
          <a:lstStyle>
            <a:lvl1pPr marL="457200" lvl="0" indent="-355600" algn="l">
              <a:lnSpc>
                <a:spcPct val="100000"/>
              </a:lnSpc>
              <a:spcBef>
                <a:spcPts val="2000"/>
              </a:spcBef>
              <a:spcAft>
                <a:spcPts val="0"/>
              </a:spcAft>
              <a:buSzPts val="2000"/>
              <a:buChar char="•"/>
              <a:defRPr sz="2000"/>
            </a:lvl1pPr>
            <a:lvl2pPr marL="914400" lvl="1" indent="-342900" algn="l">
              <a:lnSpc>
                <a:spcPct val="100000"/>
              </a:lnSpc>
              <a:spcBef>
                <a:spcPts val="600"/>
              </a:spcBef>
              <a:spcAft>
                <a:spcPts val="0"/>
              </a:spcAft>
              <a:buSzPts val="1800"/>
              <a:buChar char="•"/>
              <a:defRPr sz="1800"/>
            </a:lvl2pPr>
            <a:lvl3pPr marL="1371600" lvl="2" indent="-342900" algn="l">
              <a:lnSpc>
                <a:spcPct val="100000"/>
              </a:lnSpc>
              <a:spcBef>
                <a:spcPts val="600"/>
              </a:spcBef>
              <a:spcAft>
                <a:spcPts val="0"/>
              </a:spcAft>
              <a:buSzPts val="1800"/>
              <a:buChar char="•"/>
              <a:defRPr sz="1800"/>
            </a:lvl3pPr>
            <a:lvl4pPr marL="1828800" lvl="3" indent="-342900" algn="l">
              <a:lnSpc>
                <a:spcPct val="100000"/>
              </a:lnSpc>
              <a:spcBef>
                <a:spcPts val="600"/>
              </a:spcBef>
              <a:spcAft>
                <a:spcPts val="0"/>
              </a:spcAft>
              <a:buSzPts val="1800"/>
              <a:buChar char="•"/>
              <a:defRPr sz="1800"/>
            </a:lvl4pPr>
            <a:lvl5pPr marL="2286000" lvl="4" indent="-342900" algn="l">
              <a:lnSpc>
                <a:spcPct val="100000"/>
              </a:lnSpc>
              <a:spcBef>
                <a:spcPts val="600"/>
              </a:spcBef>
              <a:spcAft>
                <a:spcPts val="0"/>
              </a:spcAft>
              <a:buSzPts val="1800"/>
              <a:buChar char="•"/>
              <a:defRPr sz="1800"/>
            </a:lvl5pPr>
            <a:lvl6pPr marL="2743200" lvl="5" indent="-342900" algn="l">
              <a:lnSpc>
                <a:spcPct val="100000"/>
              </a:lnSpc>
              <a:spcBef>
                <a:spcPts val="360"/>
              </a:spcBef>
              <a:spcAft>
                <a:spcPts val="0"/>
              </a:spcAft>
              <a:buSzPts val="1800"/>
              <a:buChar char="•"/>
              <a:defRPr sz="1800"/>
            </a:lvl6pPr>
            <a:lvl7pPr marL="3200400" lvl="6" indent="-342900" algn="l">
              <a:lnSpc>
                <a:spcPct val="100000"/>
              </a:lnSpc>
              <a:spcBef>
                <a:spcPts val="360"/>
              </a:spcBef>
              <a:spcAft>
                <a:spcPts val="0"/>
              </a:spcAft>
              <a:buSzPts val="1800"/>
              <a:buChar char="•"/>
              <a:defRPr sz="1800"/>
            </a:lvl7pPr>
            <a:lvl8pPr marL="3657600" lvl="7" indent="-342900" algn="l">
              <a:lnSpc>
                <a:spcPct val="100000"/>
              </a:lnSpc>
              <a:spcBef>
                <a:spcPts val="360"/>
              </a:spcBef>
              <a:spcAft>
                <a:spcPts val="0"/>
              </a:spcAft>
              <a:buSzPts val="1800"/>
              <a:buChar char="•"/>
              <a:defRPr sz="1800"/>
            </a:lvl8pPr>
            <a:lvl9pPr marL="4114800" lvl="8" indent="-342900" algn="l">
              <a:lnSpc>
                <a:spcPct val="100000"/>
              </a:lnSpc>
              <a:spcBef>
                <a:spcPts val="360"/>
              </a:spcBef>
              <a:spcAft>
                <a:spcPts val="0"/>
              </a:spcAft>
              <a:buSzPts val="1800"/>
              <a:buChar char="•"/>
              <a:defRPr sz="1800"/>
            </a:lvl9pPr>
          </a:lstStyle>
          <a:p>
            <a:endParaRPr/>
          </a:p>
        </p:txBody>
      </p:sp>
      <p:sp>
        <p:nvSpPr>
          <p:cNvPr id="71" name="Google Shape;71;p24"/>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24"/>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4"/>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aison" type="twoTxTwoObj">
  <p:cSld name="TWO_OBJECTS_WITH_TEXT">
    <p:spTree>
      <p:nvGrpSpPr>
        <p:cNvPr id="1" name="Shape 74"/>
        <p:cNvGrpSpPr/>
        <p:nvPr/>
      </p:nvGrpSpPr>
      <p:grpSpPr>
        <a:xfrm>
          <a:off x="0" y="0"/>
          <a:ext cx="0" cy="0"/>
          <a:chOff x="0" y="0"/>
          <a:chExt cx="0" cy="0"/>
        </a:xfrm>
      </p:grpSpPr>
      <p:grpSp>
        <p:nvGrpSpPr>
          <p:cNvPr id="75" name="Google Shape;75;p25"/>
          <p:cNvGrpSpPr/>
          <p:nvPr/>
        </p:nvGrpSpPr>
        <p:grpSpPr>
          <a:xfrm>
            <a:off x="243840" y="173699"/>
            <a:ext cx="11704320" cy="6510602"/>
            <a:chOff x="182880" y="173699"/>
            <a:chExt cx="8778240" cy="6510602"/>
          </a:xfrm>
        </p:grpSpPr>
        <p:grpSp>
          <p:nvGrpSpPr>
            <p:cNvPr id="76" name="Google Shape;76;p25"/>
            <p:cNvGrpSpPr/>
            <p:nvPr/>
          </p:nvGrpSpPr>
          <p:grpSpPr>
            <a:xfrm>
              <a:off x="182880" y="173699"/>
              <a:ext cx="8778240" cy="6510602"/>
              <a:chOff x="182880" y="173699"/>
              <a:chExt cx="8778240" cy="6510602"/>
            </a:xfrm>
          </p:grpSpPr>
          <p:sp>
            <p:nvSpPr>
              <p:cNvPr id="77" name="Google Shape;77;p25"/>
              <p:cNvSpPr/>
              <p:nvPr/>
            </p:nvSpPr>
            <p:spPr>
              <a:xfrm>
                <a:off x="182880" y="173699"/>
                <a:ext cx="8778240" cy="6510602"/>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78" name="Google Shape;78;p25"/>
              <p:cNvGrpSpPr/>
              <p:nvPr/>
            </p:nvGrpSpPr>
            <p:grpSpPr>
              <a:xfrm>
                <a:off x="256032" y="237744"/>
                <a:ext cx="8622792" cy="6364224"/>
                <a:chOff x="247157" y="247430"/>
                <a:chExt cx="8622792" cy="6364224"/>
              </a:xfrm>
            </p:grpSpPr>
            <p:sp>
              <p:nvSpPr>
                <p:cNvPr id="79" name="Google Shape;79;p25"/>
                <p:cNvSpPr/>
                <p:nvPr/>
              </p:nvSpPr>
              <p:spPr>
                <a:xfrm>
                  <a:off x="247157" y="247430"/>
                  <a:ext cx="8622792" cy="6364224"/>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80" name="Google Shape;80;p25"/>
                <p:cNvCxnSpPr/>
                <p:nvPr/>
              </p:nvCxnSpPr>
              <p:spPr>
                <a:xfrm>
                  <a:off x="247157" y="6389024"/>
                  <a:ext cx="8622792" cy="1588"/>
                </a:xfrm>
                <a:prstGeom prst="straightConnector1">
                  <a:avLst/>
                </a:prstGeom>
                <a:noFill/>
                <a:ln w="12700" cap="flat" cmpd="sng">
                  <a:solidFill>
                    <a:srgbClr val="C6C5BC"/>
                  </a:solidFill>
                  <a:prstDash val="solid"/>
                  <a:round/>
                  <a:headEnd type="none" w="sm" len="sm"/>
                  <a:tailEnd type="none" w="sm" len="sm"/>
                </a:ln>
              </p:spPr>
            </p:cxnSp>
            <p:sp>
              <p:nvSpPr>
                <p:cNvPr id="81" name="Google Shape;81;p25"/>
                <p:cNvSpPr/>
                <p:nvPr/>
              </p:nvSpPr>
              <p:spPr>
                <a:xfrm>
                  <a:off x="247157" y="1612392"/>
                  <a:ext cx="8622792" cy="64008"/>
                </a:xfrm>
                <a:prstGeom prst="rect">
                  <a:avLst/>
                </a:prstGeom>
                <a:solidFill>
                  <a:srgbClr val="C9D1D5"/>
                </a:solidFill>
                <a:ln w="9525"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grpSp>
        <p:cxnSp>
          <p:nvCxnSpPr>
            <p:cNvPr id="82" name="Google Shape;82;p25"/>
            <p:cNvCxnSpPr/>
            <p:nvPr/>
          </p:nvCxnSpPr>
          <p:spPr>
            <a:xfrm rot="-5400000" flipH="1">
              <a:off x="2217480" y="4026438"/>
              <a:ext cx="4711326" cy="2286"/>
            </a:xfrm>
            <a:prstGeom prst="straightConnector1">
              <a:avLst/>
            </a:prstGeom>
            <a:noFill/>
            <a:ln w="12700" cap="flat" cmpd="sng">
              <a:solidFill>
                <a:srgbClr val="C6C5BC"/>
              </a:solidFill>
              <a:prstDash val="solid"/>
              <a:round/>
              <a:headEnd type="none" w="sm" len="sm"/>
              <a:tailEnd type="none" w="sm" len="sm"/>
            </a:ln>
          </p:spPr>
        </p:cxnSp>
      </p:grpSp>
      <p:sp>
        <p:nvSpPr>
          <p:cNvPr id="83" name="Google Shape;83;p25"/>
          <p:cNvSpPr txBox="1">
            <a:spLocks noGrp="1"/>
          </p:cNvSpPr>
          <p:nvPr>
            <p:ph type="title"/>
          </p:nvPr>
        </p:nvSpPr>
        <p:spPr>
          <a:xfrm>
            <a:off x="1200151" y="244158"/>
            <a:ext cx="9793816" cy="133985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3F3F3F"/>
              </a:buClr>
              <a:buSzPts val="4800"/>
              <a:buFont typeface="Lustria"/>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25"/>
          <p:cNvSpPr txBox="1">
            <a:spLocks noGrp="1"/>
          </p:cNvSpPr>
          <p:nvPr>
            <p:ph type="body" idx="1"/>
          </p:nvPr>
        </p:nvSpPr>
        <p:spPr>
          <a:xfrm>
            <a:off x="843068" y="1708991"/>
            <a:ext cx="4754880" cy="832503"/>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300"/>
              </a:spcBef>
              <a:spcAft>
                <a:spcPts val="0"/>
              </a:spcAft>
              <a:buSzPts val="2800"/>
              <a:buNone/>
              <a:defRPr sz="2800" b="0"/>
            </a:lvl1pPr>
            <a:lvl2pPr marL="914400" lvl="1" indent="-228600" algn="l">
              <a:lnSpc>
                <a:spcPct val="100000"/>
              </a:lnSpc>
              <a:spcBef>
                <a:spcPts val="600"/>
              </a:spcBef>
              <a:spcAft>
                <a:spcPts val="0"/>
              </a:spcAft>
              <a:buSzPts val="2000"/>
              <a:buNone/>
              <a:defRPr sz="2000" b="1"/>
            </a:lvl2pPr>
            <a:lvl3pPr marL="1371600" lvl="2" indent="-228600" algn="l">
              <a:lnSpc>
                <a:spcPct val="100000"/>
              </a:lnSpc>
              <a:spcBef>
                <a:spcPts val="600"/>
              </a:spcBef>
              <a:spcAft>
                <a:spcPts val="0"/>
              </a:spcAft>
              <a:buSzPts val="1800"/>
              <a:buNone/>
              <a:defRPr sz="1800" b="1"/>
            </a:lvl3pPr>
            <a:lvl4pPr marL="1828800" lvl="3" indent="-228600" algn="l">
              <a:lnSpc>
                <a:spcPct val="100000"/>
              </a:lnSpc>
              <a:spcBef>
                <a:spcPts val="600"/>
              </a:spcBef>
              <a:spcAft>
                <a:spcPts val="0"/>
              </a:spcAft>
              <a:buSzPts val="1600"/>
              <a:buNone/>
              <a:defRPr sz="1600" b="1"/>
            </a:lvl4pPr>
            <a:lvl5pPr marL="2286000" lvl="4" indent="-228600" algn="l">
              <a:lnSpc>
                <a:spcPct val="100000"/>
              </a:lnSpc>
              <a:spcBef>
                <a:spcPts val="600"/>
              </a:spcBef>
              <a:spcAft>
                <a:spcPts val="0"/>
              </a:spcAft>
              <a:buSzPts val="1600"/>
              <a:buNone/>
              <a:defRPr sz="1600" b="1"/>
            </a:lvl5pPr>
            <a:lvl6pPr marL="2743200" lvl="5" indent="-228600" algn="l">
              <a:lnSpc>
                <a:spcPct val="100000"/>
              </a:lnSpc>
              <a:spcBef>
                <a:spcPts val="320"/>
              </a:spcBef>
              <a:spcAft>
                <a:spcPts val="0"/>
              </a:spcAft>
              <a:buSzPts val="1600"/>
              <a:buNone/>
              <a:defRPr sz="1600" b="1"/>
            </a:lvl6pPr>
            <a:lvl7pPr marL="3200400" lvl="6" indent="-228600" algn="l">
              <a:lnSpc>
                <a:spcPct val="100000"/>
              </a:lnSpc>
              <a:spcBef>
                <a:spcPts val="320"/>
              </a:spcBef>
              <a:spcAft>
                <a:spcPts val="0"/>
              </a:spcAft>
              <a:buSzPts val="1600"/>
              <a:buNone/>
              <a:defRPr sz="1600" b="1"/>
            </a:lvl7pPr>
            <a:lvl8pPr marL="3657600" lvl="7" indent="-228600" algn="l">
              <a:lnSpc>
                <a:spcPct val="100000"/>
              </a:lnSpc>
              <a:spcBef>
                <a:spcPts val="320"/>
              </a:spcBef>
              <a:spcAft>
                <a:spcPts val="0"/>
              </a:spcAft>
              <a:buSzPts val="1600"/>
              <a:buNone/>
              <a:defRPr sz="1600" b="1"/>
            </a:lvl8pPr>
            <a:lvl9pPr marL="4114800" lvl="8" indent="-228600" algn="l">
              <a:lnSpc>
                <a:spcPct val="100000"/>
              </a:lnSpc>
              <a:spcBef>
                <a:spcPts val="320"/>
              </a:spcBef>
              <a:spcAft>
                <a:spcPts val="0"/>
              </a:spcAft>
              <a:buSzPts val="1600"/>
              <a:buNone/>
              <a:defRPr sz="1600" b="1"/>
            </a:lvl9pPr>
          </a:lstStyle>
          <a:p>
            <a:endParaRPr/>
          </a:p>
        </p:txBody>
      </p:sp>
      <p:sp>
        <p:nvSpPr>
          <p:cNvPr id="85" name="Google Shape;85;p25"/>
          <p:cNvSpPr txBox="1">
            <a:spLocks noGrp="1"/>
          </p:cNvSpPr>
          <p:nvPr>
            <p:ph type="body" idx="2"/>
          </p:nvPr>
        </p:nvSpPr>
        <p:spPr>
          <a:xfrm>
            <a:off x="843068" y="2590801"/>
            <a:ext cx="4754880" cy="3484562"/>
          </a:xfrm>
          <a:prstGeom prst="rect">
            <a:avLst/>
          </a:prstGeom>
          <a:noFill/>
          <a:ln>
            <a:noFill/>
          </a:ln>
        </p:spPr>
        <p:txBody>
          <a:bodyPr spcFirstLastPara="1" wrap="square" lIns="91425" tIns="45700" rIns="91425" bIns="45700" anchor="t" anchorCtr="0">
            <a:normAutofit/>
          </a:bodyPr>
          <a:lstStyle>
            <a:lvl1pPr marL="457200" lvl="0" indent="-355600" algn="l">
              <a:lnSpc>
                <a:spcPct val="100000"/>
              </a:lnSpc>
              <a:spcBef>
                <a:spcPts val="2000"/>
              </a:spcBef>
              <a:spcAft>
                <a:spcPts val="0"/>
              </a:spcAft>
              <a:buSzPts val="2000"/>
              <a:buChar char="•"/>
              <a:defRPr sz="2000"/>
            </a:lvl1pPr>
            <a:lvl2pPr marL="914400" lvl="1" indent="-342900" algn="l">
              <a:lnSpc>
                <a:spcPct val="100000"/>
              </a:lnSpc>
              <a:spcBef>
                <a:spcPts val="600"/>
              </a:spcBef>
              <a:spcAft>
                <a:spcPts val="0"/>
              </a:spcAft>
              <a:buSzPts val="1800"/>
              <a:buChar char="•"/>
              <a:defRPr sz="1800"/>
            </a:lvl2pPr>
            <a:lvl3pPr marL="1371600" lvl="2" indent="-342900" algn="l">
              <a:lnSpc>
                <a:spcPct val="100000"/>
              </a:lnSpc>
              <a:spcBef>
                <a:spcPts val="600"/>
              </a:spcBef>
              <a:spcAft>
                <a:spcPts val="0"/>
              </a:spcAft>
              <a:buSzPts val="1800"/>
              <a:buChar char="•"/>
              <a:defRPr sz="1800"/>
            </a:lvl3pPr>
            <a:lvl4pPr marL="1828800" lvl="3" indent="-342900" algn="l">
              <a:lnSpc>
                <a:spcPct val="100000"/>
              </a:lnSpc>
              <a:spcBef>
                <a:spcPts val="600"/>
              </a:spcBef>
              <a:spcAft>
                <a:spcPts val="0"/>
              </a:spcAft>
              <a:buSzPts val="1800"/>
              <a:buChar char="•"/>
              <a:defRPr sz="1800"/>
            </a:lvl4pPr>
            <a:lvl5pPr marL="2286000" lvl="4" indent="-342900" algn="l">
              <a:lnSpc>
                <a:spcPct val="100000"/>
              </a:lnSpc>
              <a:spcBef>
                <a:spcPts val="600"/>
              </a:spcBef>
              <a:spcAft>
                <a:spcPts val="0"/>
              </a:spcAft>
              <a:buSzPts val="1800"/>
              <a:buChar char="•"/>
              <a:defRPr sz="1800"/>
            </a:lvl5pPr>
            <a:lvl6pPr marL="2743200" lvl="5" indent="-330200" algn="l">
              <a:lnSpc>
                <a:spcPct val="100000"/>
              </a:lnSpc>
              <a:spcBef>
                <a:spcPts val="320"/>
              </a:spcBef>
              <a:spcAft>
                <a:spcPts val="0"/>
              </a:spcAft>
              <a:buSzPts val="1600"/>
              <a:buChar char="•"/>
              <a:defRPr sz="1600"/>
            </a:lvl6pPr>
            <a:lvl7pPr marL="3200400" lvl="6" indent="-330200" algn="l">
              <a:lnSpc>
                <a:spcPct val="100000"/>
              </a:lnSpc>
              <a:spcBef>
                <a:spcPts val="320"/>
              </a:spcBef>
              <a:spcAft>
                <a:spcPts val="0"/>
              </a:spcAft>
              <a:buSzPts val="1600"/>
              <a:buChar char="•"/>
              <a:defRPr sz="1600"/>
            </a:lvl7pPr>
            <a:lvl8pPr marL="3657600" lvl="7" indent="-330200" algn="l">
              <a:lnSpc>
                <a:spcPct val="100000"/>
              </a:lnSpc>
              <a:spcBef>
                <a:spcPts val="320"/>
              </a:spcBef>
              <a:spcAft>
                <a:spcPts val="0"/>
              </a:spcAft>
              <a:buSzPts val="1600"/>
              <a:buChar char="•"/>
              <a:defRPr sz="1600"/>
            </a:lvl8pPr>
            <a:lvl9pPr marL="4114800" lvl="8" indent="-330200" algn="l">
              <a:lnSpc>
                <a:spcPct val="100000"/>
              </a:lnSpc>
              <a:spcBef>
                <a:spcPts val="320"/>
              </a:spcBef>
              <a:spcAft>
                <a:spcPts val="0"/>
              </a:spcAft>
              <a:buSzPts val="1600"/>
              <a:buChar char="•"/>
              <a:defRPr sz="1600"/>
            </a:lvl9pPr>
          </a:lstStyle>
          <a:p>
            <a:endParaRPr/>
          </a:p>
        </p:txBody>
      </p:sp>
      <p:sp>
        <p:nvSpPr>
          <p:cNvPr id="86" name="Google Shape;86;p25"/>
          <p:cNvSpPr txBox="1">
            <a:spLocks noGrp="1"/>
          </p:cNvSpPr>
          <p:nvPr>
            <p:ph type="body" idx="3"/>
          </p:nvPr>
        </p:nvSpPr>
        <p:spPr>
          <a:xfrm>
            <a:off x="6594052" y="1708991"/>
            <a:ext cx="4754880" cy="832503"/>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300"/>
              </a:spcBef>
              <a:spcAft>
                <a:spcPts val="0"/>
              </a:spcAft>
              <a:buSzPts val="2800"/>
              <a:buNone/>
              <a:defRPr sz="2800" b="0"/>
            </a:lvl1pPr>
            <a:lvl2pPr marL="914400" lvl="1" indent="-228600" algn="l">
              <a:lnSpc>
                <a:spcPct val="100000"/>
              </a:lnSpc>
              <a:spcBef>
                <a:spcPts val="600"/>
              </a:spcBef>
              <a:spcAft>
                <a:spcPts val="0"/>
              </a:spcAft>
              <a:buSzPts val="2000"/>
              <a:buNone/>
              <a:defRPr sz="2000" b="1"/>
            </a:lvl2pPr>
            <a:lvl3pPr marL="1371600" lvl="2" indent="-228600" algn="l">
              <a:lnSpc>
                <a:spcPct val="100000"/>
              </a:lnSpc>
              <a:spcBef>
                <a:spcPts val="600"/>
              </a:spcBef>
              <a:spcAft>
                <a:spcPts val="0"/>
              </a:spcAft>
              <a:buSzPts val="1800"/>
              <a:buNone/>
              <a:defRPr sz="1800" b="1"/>
            </a:lvl3pPr>
            <a:lvl4pPr marL="1828800" lvl="3" indent="-228600" algn="l">
              <a:lnSpc>
                <a:spcPct val="100000"/>
              </a:lnSpc>
              <a:spcBef>
                <a:spcPts val="600"/>
              </a:spcBef>
              <a:spcAft>
                <a:spcPts val="0"/>
              </a:spcAft>
              <a:buSzPts val="1600"/>
              <a:buNone/>
              <a:defRPr sz="1600" b="1"/>
            </a:lvl4pPr>
            <a:lvl5pPr marL="2286000" lvl="4" indent="-228600" algn="l">
              <a:lnSpc>
                <a:spcPct val="100000"/>
              </a:lnSpc>
              <a:spcBef>
                <a:spcPts val="600"/>
              </a:spcBef>
              <a:spcAft>
                <a:spcPts val="0"/>
              </a:spcAft>
              <a:buSzPts val="1600"/>
              <a:buNone/>
              <a:defRPr sz="1600" b="1"/>
            </a:lvl5pPr>
            <a:lvl6pPr marL="2743200" lvl="5" indent="-228600" algn="l">
              <a:lnSpc>
                <a:spcPct val="100000"/>
              </a:lnSpc>
              <a:spcBef>
                <a:spcPts val="320"/>
              </a:spcBef>
              <a:spcAft>
                <a:spcPts val="0"/>
              </a:spcAft>
              <a:buSzPts val="1600"/>
              <a:buNone/>
              <a:defRPr sz="1600" b="1"/>
            </a:lvl6pPr>
            <a:lvl7pPr marL="3200400" lvl="6" indent="-228600" algn="l">
              <a:lnSpc>
                <a:spcPct val="100000"/>
              </a:lnSpc>
              <a:spcBef>
                <a:spcPts val="320"/>
              </a:spcBef>
              <a:spcAft>
                <a:spcPts val="0"/>
              </a:spcAft>
              <a:buSzPts val="1600"/>
              <a:buNone/>
              <a:defRPr sz="1600" b="1"/>
            </a:lvl7pPr>
            <a:lvl8pPr marL="3657600" lvl="7" indent="-228600" algn="l">
              <a:lnSpc>
                <a:spcPct val="100000"/>
              </a:lnSpc>
              <a:spcBef>
                <a:spcPts val="320"/>
              </a:spcBef>
              <a:spcAft>
                <a:spcPts val="0"/>
              </a:spcAft>
              <a:buSzPts val="1600"/>
              <a:buNone/>
              <a:defRPr sz="1600" b="1"/>
            </a:lvl8pPr>
            <a:lvl9pPr marL="4114800" lvl="8" indent="-228600" algn="l">
              <a:lnSpc>
                <a:spcPct val="100000"/>
              </a:lnSpc>
              <a:spcBef>
                <a:spcPts val="320"/>
              </a:spcBef>
              <a:spcAft>
                <a:spcPts val="0"/>
              </a:spcAft>
              <a:buSzPts val="1600"/>
              <a:buNone/>
              <a:defRPr sz="1600" b="1"/>
            </a:lvl9pPr>
          </a:lstStyle>
          <a:p>
            <a:endParaRPr/>
          </a:p>
        </p:txBody>
      </p:sp>
      <p:sp>
        <p:nvSpPr>
          <p:cNvPr id="87" name="Google Shape;87;p25"/>
          <p:cNvSpPr txBox="1">
            <a:spLocks noGrp="1"/>
          </p:cNvSpPr>
          <p:nvPr>
            <p:ph type="body" idx="4"/>
          </p:nvPr>
        </p:nvSpPr>
        <p:spPr>
          <a:xfrm>
            <a:off x="6594052" y="2590801"/>
            <a:ext cx="4754880" cy="3484562"/>
          </a:xfrm>
          <a:prstGeom prst="rect">
            <a:avLst/>
          </a:prstGeom>
          <a:noFill/>
          <a:ln>
            <a:noFill/>
          </a:ln>
        </p:spPr>
        <p:txBody>
          <a:bodyPr spcFirstLastPara="1" wrap="square" lIns="91425" tIns="45700" rIns="91425" bIns="45700" anchor="t" anchorCtr="0">
            <a:normAutofit/>
          </a:bodyPr>
          <a:lstStyle>
            <a:lvl1pPr marL="457200" lvl="0" indent="-355600" algn="l">
              <a:lnSpc>
                <a:spcPct val="100000"/>
              </a:lnSpc>
              <a:spcBef>
                <a:spcPts val="2000"/>
              </a:spcBef>
              <a:spcAft>
                <a:spcPts val="0"/>
              </a:spcAft>
              <a:buSzPts val="2000"/>
              <a:buChar char="•"/>
              <a:defRPr sz="2000"/>
            </a:lvl1pPr>
            <a:lvl2pPr marL="914400" lvl="1" indent="-342900" algn="l">
              <a:lnSpc>
                <a:spcPct val="100000"/>
              </a:lnSpc>
              <a:spcBef>
                <a:spcPts val="600"/>
              </a:spcBef>
              <a:spcAft>
                <a:spcPts val="0"/>
              </a:spcAft>
              <a:buSzPts val="1800"/>
              <a:buChar char="•"/>
              <a:defRPr sz="1800"/>
            </a:lvl2pPr>
            <a:lvl3pPr marL="1371600" lvl="2" indent="-342900" algn="l">
              <a:lnSpc>
                <a:spcPct val="100000"/>
              </a:lnSpc>
              <a:spcBef>
                <a:spcPts val="600"/>
              </a:spcBef>
              <a:spcAft>
                <a:spcPts val="0"/>
              </a:spcAft>
              <a:buSzPts val="1800"/>
              <a:buChar char="•"/>
              <a:defRPr sz="1800"/>
            </a:lvl3pPr>
            <a:lvl4pPr marL="1828800" lvl="3" indent="-342900" algn="l">
              <a:lnSpc>
                <a:spcPct val="100000"/>
              </a:lnSpc>
              <a:spcBef>
                <a:spcPts val="600"/>
              </a:spcBef>
              <a:spcAft>
                <a:spcPts val="0"/>
              </a:spcAft>
              <a:buSzPts val="1800"/>
              <a:buChar char="•"/>
              <a:defRPr sz="1800"/>
            </a:lvl4pPr>
            <a:lvl5pPr marL="2286000" lvl="4" indent="-342900" algn="l">
              <a:lnSpc>
                <a:spcPct val="100000"/>
              </a:lnSpc>
              <a:spcBef>
                <a:spcPts val="600"/>
              </a:spcBef>
              <a:spcAft>
                <a:spcPts val="0"/>
              </a:spcAft>
              <a:buSzPts val="1800"/>
              <a:buChar char="•"/>
              <a:defRPr sz="1800"/>
            </a:lvl5pPr>
            <a:lvl6pPr marL="2743200" lvl="5" indent="-330200" algn="l">
              <a:lnSpc>
                <a:spcPct val="100000"/>
              </a:lnSpc>
              <a:spcBef>
                <a:spcPts val="320"/>
              </a:spcBef>
              <a:spcAft>
                <a:spcPts val="0"/>
              </a:spcAft>
              <a:buSzPts val="1600"/>
              <a:buChar char="•"/>
              <a:defRPr sz="1600"/>
            </a:lvl6pPr>
            <a:lvl7pPr marL="3200400" lvl="6" indent="-330200" algn="l">
              <a:lnSpc>
                <a:spcPct val="100000"/>
              </a:lnSpc>
              <a:spcBef>
                <a:spcPts val="320"/>
              </a:spcBef>
              <a:spcAft>
                <a:spcPts val="0"/>
              </a:spcAft>
              <a:buSzPts val="1600"/>
              <a:buChar char="•"/>
              <a:defRPr sz="1600"/>
            </a:lvl7pPr>
            <a:lvl8pPr marL="3657600" lvl="7" indent="-330200" algn="l">
              <a:lnSpc>
                <a:spcPct val="100000"/>
              </a:lnSpc>
              <a:spcBef>
                <a:spcPts val="320"/>
              </a:spcBef>
              <a:spcAft>
                <a:spcPts val="0"/>
              </a:spcAft>
              <a:buSzPts val="1600"/>
              <a:buChar char="•"/>
              <a:defRPr sz="1600"/>
            </a:lvl8pPr>
            <a:lvl9pPr marL="4114800" lvl="8" indent="-330200" algn="l">
              <a:lnSpc>
                <a:spcPct val="100000"/>
              </a:lnSpc>
              <a:spcBef>
                <a:spcPts val="320"/>
              </a:spcBef>
              <a:spcAft>
                <a:spcPts val="0"/>
              </a:spcAft>
              <a:buSzPts val="1600"/>
              <a:buChar char="•"/>
              <a:defRPr sz="1600"/>
            </a:lvl9pPr>
          </a:lstStyle>
          <a:p>
            <a:endParaRPr/>
          </a:p>
        </p:txBody>
      </p:sp>
      <p:sp>
        <p:nvSpPr>
          <p:cNvPr id="88" name="Google Shape;88;p25"/>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25"/>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25"/>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re seul" type="titleOnly">
  <p:cSld name="TITLE_ONLY">
    <p:spTree>
      <p:nvGrpSpPr>
        <p:cNvPr id="1" name="Shape 91"/>
        <p:cNvGrpSpPr/>
        <p:nvPr/>
      </p:nvGrpSpPr>
      <p:grpSpPr>
        <a:xfrm>
          <a:off x="0" y="0"/>
          <a:ext cx="0" cy="0"/>
          <a:chOff x="0" y="0"/>
          <a:chExt cx="0" cy="0"/>
        </a:xfrm>
      </p:grpSpPr>
      <p:grpSp>
        <p:nvGrpSpPr>
          <p:cNvPr id="92" name="Google Shape;92;p26"/>
          <p:cNvGrpSpPr/>
          <p:nvPr/>
        </p:nvGrpSpPr>
        <p:grpSpPr>
          <a:xfrm>
            <a:off x="243840" y="173699"/>
            <a:ext cx="11704320" cy="6510602"/>
            <a:chOff x="182880" y="173699"/>
            <a:chExt cx="8778240" cy="6510602"/>
          </a:xfrm>
        </p:grpSpPr>
        <p:sp>
          <p:nvSpPr>
            <p:cNvPr id="93" name="Google Shape;93;p26"/>
            <p:cNvSpPr/>
            <p:nvPr/>
          </p:nvSpPr>
          <p:spPr>
            <a:xfrm>
              <a:off x="182880" y="173699"/>
              <a:ext cx="8778240" cy="6510602"/>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94" name="Google Shape;94;p26"/>
            <p:cNvGrpSpPr/>
            <p:nvPr/>
          </p:nvGrpSpPr>
          <p:grpSpPr>
            <a:xfrm>
              <a:off x="256032" y="237744"/>
              <a:ext cx="8622792" cy="6364224"/>
              <a:chOff x="247157" y="247430"/>
              <a:chExt cx="8622792" cy="6364224"/>
            </a:xfrm>
          </p:grpSpPr>
          <p:sp>
            <p:nvSpPr>
              <p:cNvPr id="95" name="Google Shape;95;p26"/>
              <p:cNvSpPr/>
              <p:nvPr/>
            </p:nvSpPr>
            <p:spPr>
              <a:xfrm>
                <a:off x="247157" y="247430"/>
                <a:ext cx="8622792" cy="6364224"/>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96" name="Google Shape;96;p26"/>
              <p:cNvCxnSpPr/>
              <p:nvPr/>
            </p:nvCxnSpPr>
            <p:spPr>
              <a:xfrm>
                <a:off x="247157" y="6389024"/>
                <a:ext cx="8622792" cy="1588"/>
              </a:xfrm>
              <a:prstGeom prst="straightConnector1">
                <a:avLst/>
              </a:prstGeom>
              <a:noFill/>
              <a:ln w="12700" cap="flat" cmpd="sng">
                <a:solidFill>
                  <a:srgbClr val="C6C5BC"/>
                </a:solidFill>
                <a:prstDash val="solid"/>
                <a:round/>
                <a:headEnd type="none" w="sm" len="sm"/>
                <a:tailEnd type="none" w="sm" len="sm"/>
              </a:ln>
            </p:spPr>
          </p:cxnSp>
          <p:sp>
            <p:nvSpPr>
              <p:cNvPr id="97" name="Google Shape;97;p26"/>
              <p:cNvSpPr/>
              <p:nvPr/>
            </p:nvSpPr>
            <p:spPr>
              <a:xfrm>
                <a:off x="247157" y="1612392"/>
                <a:ext cx="8622792" cy="64008"/>
              </a:xfrm>
              <a:prstGeom prst="rect">
                <a:avLst/>
              </a:prstGeom>
              <a:solidFill>
                <a:srgbClr val="C9D1D5"/>
              </a:solidFill>
              <a:ln w="9525"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grpSp>
      <p:sp>
        <p:nvSpPr>
          <p:cNvPr id="98" name="Google Shape;98;p26"/>
          <p:cNvSpPr txBox="1">
            <a:spLocks noGrp="1"/>
          </p:cNvSpPr>
          <p:nvPr>
            <p:ph type="title"/>
          </p:nvPr>
        </p:nvSpPr>
        <p:spPr>
          <a:xfrm>
            <a:off x="1200151" y="244158"/>
            <a:ext cx="9793816" cy="133985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p26"/>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p26"/>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p26"/>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102"/>
        <p:cNvGrpSpPr/>
        <p:nvPr/>
      </p:nvGrpSpPr>
      <p:grpSpPr>
        <a:xfrm>
          <a:off x="0" y="0"/>
          <a:ext cx="0" cy="0"/>
          <a:chOff x="0" y="0"/>
          <a:chExt cx="0" cy="0"/>
        </a:xfrm>
      </p:grpSpPr>
      <p:grpSp>
        <p:nvGrpSpPr>
          <p:cNvPr id="103" name="Google Shape;103;p27"/>
          <p:cNvGrpSpPr/>
          <p:nvPr/>
        </p:nvGrpSpPr>
        <p:grpSpPr>
          <a:xfrm>
            <a:off x="243840" y="173699"/>
            <a:ext cx="11704320" cy="6510602"/>
            <a:chOff x="182880" y="173699"/>
            <a:chExt cx="8778240" cy="6510602"/>
          </a:xfrm>
        </p:grpSpPr>
        <p:sp>
          <p:nvSpPr>
            <p:cNvPr id="104" name="Google Shape;104;p27"/>
            <p:cNvSpPr/>
            <p:nvPr/>
          </p:nvSpPr>
          <p:spPr>
            <a:xfrm>
              <a:off x="182880" y="173699"/>
              <a:ext cx="8778240" cy="6510602"/>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105" name="Google Shape;105;p27"/>
            <p:cNvGrpSpPr/>
            <p:nvPr/>
          </p:nvGrpSpPr>
          <p:grpSpPr>
            <a:xfrm>
              <a:off x="256032" y="237744"/>
              <a:ext cx="8622792" cy="6364224"/>
              <a:chOff x="247157" y="247430"/>
              <a:chExt cx="8622792" cy="6364224"/>
            </a:xfrm>
          </p:grpSpPr>
          <p:sp>
            <p:nvSpPr>
              <p:cNvPr id="106" name="Google Shape;106;p27"/>
              <p:cNvSpPr/>
              <p:nvPr/>
            </p:nvSpPr>
            <p:spPr>
              <a:xfrm>
                <a:off x="247157" y="247430"/>
                <a:ext cx="8622792" cy="6364224"/>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107" name="Google Shape;107;p27"/>
              <p:cNvCxnSpPr/>
              <p:nvPr/>
            </p:nvCxnSpPr>
            <p:spPr>
              <a:xfrm>
                <a:off x="247157" y="6389024"/>
                <a:ext cx="8622792" cy="1588"/>
              </a:xfrm>
              <a:prstGeom prst="straightConnector1">
                <a:avLst/>
              </a:prstGeom>
              <a:noFill/>
              <a:ln w="12700" cap="flat" cmpd="sng">
                <a:solidFill>
                  <a:srgbClr val="C6C5BC"/>
                </a:solidFill>
                <a:prstDash val="solid"/>
                <a:round/>
                <a:headEnd type="none" w="sm" len="sm"/>
                <a:tailEnd type="none" w="sm" len="sm"/>
              </a:ln>
            </p:spPr>
          </p:cxnSp>
        </p:grpSp>
      </p:grpSp>
      <p:sp>
        <p:nvSpPr>
          <p:cNvPr id="108" name="Google Shape;108;p27"/>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9" name="Google Shape;109;p27"/>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0" name="Google Shape;110;p27"/>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u avec légende" type="objTx">
  <p:cSld name="OBJECT_WITH_CAPTION_TEXT">
    <p:spTree>
      <p:nvGrpSpPr>
        <p:cNvPr id="1" name="Shape 111"/>
        <p:cNvGrpSpPr/>
        <p:nvPr/>
      </p:nvGrpSpPr>
      <p:grpSpPr>
        <a:xfrm>
          <a:off x="0" y="0"/>
          <a:ext cx="0" cy="0"/>
          <a:chOff x="0" y="0"/>
          <a:chExt cx="0" cy="0"/>
        </a:xfrm>
      </p:grpSpPr>
      <p:grpSp>
        <p:nvGrpSpPr>
          <p:cNvPr id="112" name="Google Shape;112;p28"/>
          <p:cNvGrpSpPr/>
          <p:nvPr/>
        </p:nvGrpSpPr>
        <p:grpSpPr>
          <a:xfrm>
            <a:off x="243840" y="173699"/>
            <a:ext cx="11704320" cy="6510602"/>
            <a:chOff x="182880" y="173699"/>
            <a:chExt cx="8778240" cy="6510602"/>
          </a:xfrm>
        </p:grpSpPr>
        <p:grpSp>
          <p:nvGrpSpPr>
            <p:cNvPr id="113" name="Google Shape;113;p28"/>
            <p:cNvGrpSpPr/>
            <p:nvPr/>
          </p:nvGrpSpPr>
          <p:grpSpPr>
            <a:xfrm>
              <a:off x="182880" y="173699"/>
              <a:ext cx="8778240" cy="6510602"/>
              <a:chOff x="182880" y="173699"/>
              <a:chExt cx="8778240" cy="6510602"/>
            </a:xfrm>
          </p:grpSpPr>
          <p:sp>
            <p:nvSpPr>
              <p:cNvPr id="114" name="Google Shape;114;p28"/>
              <p:cNvSpPr/>
              <p:nvPr/>
            </p:nvSpPr>
            <p:spPr>
              <a:xfrm>
                <a:off x="182880" y="173699"/>
                <a:ext cx="8778240" cy="6510602"/>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115" name="Google Shape;115;p28"/>
              <p:cNvGrpSpPr/>
              <p:nvPr/>
            </p:nvGrpSpPr>
            <p:grpSpPr>
              <a:xfrm>
                <a:off x="256032" y="237744"/>
                <a:ext cx="8622792" cy="6364224"/>
                <a:chOff x="247157" y="247430"/>
                <a:chExt cx="8622792" cy="6364224"/>
              </a:xfrm>
            </p:grpSpPr>
            <p:sp>
              <p:nvSpPr>
                <p:cNvPr id="116" name="Google Shape;116;p28"/>
                <p:cNvSpPr/>
                <p:nvPr/>
              </p:nvSpPr>
              <p:spPr>
                <a:xfrm>
                  <a:off x="247157" y="247430"/>
                  <a:ext cx="8622792" cy="6364224"/>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117" name="Google Shape;117;p28"/>
                <p:cNvCxnSpPr/>
                <p:nvPr/>
              </p:nvCxnSpPr>
              <p:spPr>
                <a:xfrm>
                  <a:off x="247157" y="6389024"/>
                  <a:ext cx="8622792" cy="1588"/>
                </a:xfrm>
                <a:prstGeom prst="straightConnector1">
                  <a:avLst/>
                </a:prstGeom>
                <a:noFill/>
                <a:ln w="12700" cap="flat" cmpd="sng">
                  <a:solidFill>
                    <a:srgbClr val="C6C5BC"/>
                  </a:solidFill>
                  <a:prstDash val="solid"/>
                  <a:round/>
                  <a:headEnd type="none" w="sm" len="sm"/>
                  <a:tailEnd type="none" w="sm" len="sm"/>
                </a:ln>
              </p:spPr>
            </p:cxnSp>
          </p:grpSp>
        </p:grpSp>
        <p:sp>
          <p:nvSpPr>
            <p:cNvPr id="118" name="Google Shape;118;p28"/>
            <p:cNvSpPr/>
            <p:nvPr/>
          </p:nvSpPr>
          <p:spPr>
            <a:xfrm rot="5400000">
              <a:off x="801086" y="3274090"/>
              <a:ext cx="6135624" cy="64008"/>
            </a:xfrm>
            <a:prstGeom prst="rect">
              <a:avLst/>
            </a:prstGeom>
            <a:solidFill>
              <a:srgbClr val="C9D1D5"/>
            </a:solidFill>
            <a:ln w="9525"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sp>
        <p:nvSpPr>
          <p:cNvPr id="119" name="Google Shape;119;p28"/>
          <p:cNvSpPr txBox="1">
            <a:spLocks noGrp="1"/>
          </p:cNvSpPr>
          <p:nvPr>
            <p:ph type="title"/>
          </p:nvPr>
        </p:nvSpPr>
        <p:spPr>
          <a:xfrm>
            <a:off x="706967" y="1169892"/>
            <a:ext cx="4011084" cy="9144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rgbClr val="3F3F3F"/>
              </a:buClr>
              <a:buSzPts val="2800"/>
              <a:buFont typeface="Lustria"/>
              <a:buNone/>
              <a:defRPr sz="28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0" name="Google Shape;120;p28"/>
          <p:cNvSpPr txBox="1">
            <a:spLocks noGrp="1"/>
          </p:cNvSpPr>
          <p:nvPr>
            <p:ph type="body" idx="1"/>
          </p:nvPr>
        </p:nvSpPr>
        <p:spPr>
          <a:xfrm>
            <a:off x="5771092" y="609601"/>
            <a:ext cx="5486400" cy="5465763"/>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2000"/>
              </a:spcBef>
              <a:spcAft>
                <a:spcPts val="0"/>
              </a:spcAft>
              <a:buSzPts val="2400"/>
              <a:buChar char="•"/>
              <a:defRPr sz="2400"/>
            </a:lvl1pPr>
            <a:lvl2pPr marL="914400" lvl="1" indent="-368300" algn="l">
              <a:lnSpc>
                <a:spcPct val="100000"/>
              </a:lnSpc>
              <a:spcBef>
                <a:spcPts val="600"/>
              </a:spcBef>
              <a:spcAft>
                <a:spcPts val="0"/>
              </a:spcAft>
              <a:buSzPts val="2200"/>
              <a:buChar char="•"/>
              <a:defRPr sz="2200"/>
            </a:lvl2pPr>
            <a:lvl3pPr marL="1371600" lvl="2" indent="-355600" algn="l">
              <a:lnSpc>
                <a:spcPct val="100000"/>
              </a:lnSpc>
              <a:spcBef>
                <a:spcPts val="600"/>
              </a:spcBef>
              <a:spcAft>
                <a:spcPts val="0"/>
              </a:spcAft>
              <a:buSzPts val="2000"/>
              <a:buChar char="•"/>
              <a:defRPr sz="2000"/>
            </a:lvl3pPr>
            <a:lvl4pPr marL="1828800" lvl="3" indent="-342900" algn="l">
              <a:lnSpc>
                <a:spcPct val="100000"/>
              </a:lnSpc>
              <a:spcBef>
                <a:spcPts val="600"/>
              </a:spcBef>
              <a:spcAft>
                <a:spcPts val="0"/>
              </a:spcAft>
              <a:buSzPts val="1800"/>
              <a:buChar char="•"/>
              <a:defRPr sz="1800"/>
            </a:lvl4pPr>
            <a:lvl5pPr marL="2286000" lvl="4" indent="-342900" algn="l">
              <a:lnSpc>
                <a:spcPct val="100000"/>
              </a:lnSpc>
              <a:spcBef>
                <a:spcPts val="600"/>
              </a:spcBef>
              <a:spcAft>
                <a:spcPts val="0"/>
              </a:spcAft>
              <a:buSzPts val="1800"/>
              <a:buChar char="•"/>
              <a:defRPr sz="1800"/>
            </a:lvl5pPr>
            <a:lvl6pPr marL="2743200" lvl="5" indent="-342900" algn="l">
              <a:lnSpc>
                <a:spcPct val="100000"/>
              </a:lnSpc>
              <a:spcBef>
                <a:spcPts val="360"/>
              </a:spcBef>
              <a:spcAft>
                <a:spcPts val="0"/>
              </a:spcAft>
              <a:buSzPts val="1800"/>
              <a:buChar char="•"/>
              <a:defRPr sz="1800"/>
            </a:lvl6pPr>
            <a:lvl7pPr marL="3200400" lvl="6" indent="-342900" algn="l">
              <a:lnSpc>
                <a:spcPct val="100000"/>
              </a:lnSpc>
              <a:spcBef>
                <a:spcPts val="360"/>
              </a:spcBef>
              <a:spcAft>
                <a:spcPts val="0"/>
              </a:spcAft>
              <a:buSzPts val="1800"/>
              <a:buChar char="•"/>
              <a:defRPr sz="1800"/>
            </a:lvl7pPr>
            <a:lvl8pPr marL="3657600" lvl="7" indent="-342900" algn="l">
              <a:lnSpc>
                <a:spcPct val="100000"/>
              </a:lnSpc>
              <a:spcBef>
                <a:spcPts val="360"/>
              </a:spcBef>
              <a:spcAft>
                <a:spcPts val="0"/>
              </a:spcAft>
              <a:buSzPts val="1800"/>
              <a:buChar char="•"/>
              <a:defRPr sz="1800"/>
            </a:lvl8pPr>
            <a:lvl9pPr marL="4114800" lvl="8" indent="-342900" algn="l">
              <a:lnSpc>
                <a:spcPct val="100000"/>
              </a:lnSpc>
              <a:spcBef>
                <a:spcPts val="360"/>
              </a:spcBef>
              <a:spcAft>
                <a:spcPts val="0"/>
              </a:spcAft>
              <a:buSzPts val="1800"/>
              <a:buChar char="•"/>
              <a:defRPr sz="1800"/>
            </a:lvl9pPr>
          </a:lstStyle>
          <a:p>
            <a:endParaRPr/>
          </a:p>
        </p:txBody>
      </p:sp>
      <p:sp>
        <p:nvSpPr>
          <p:cNvPr id="121" name="Google Shape;121;p28"/>
          <p:cNvSpPr txBox="1">
            <a:spLocks noGrp="1"/>
          </p:cNvSpPr>
          <p:nvPr>
            <p:ph type="body" idx="2"/>
          </p:nvPr>
        </p:nvSpPr>
        <p:spPr>
          <a:xfrm>
            <a:off x="706967" y="2147889"/>
            <a:ext cx="4011084" cy="3262313"/>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600"/>
              </a:spcBef>
              <a:spcAft>
                <a:spcPts val="0"/>
              </a:spcAft>
              <a:buSzPts val="1600"/>
              <a:buNone/>
              <a:defRPr sz="1600">
                <a:solidFill>
                  <a:srgbClr val="3F3F3F"/>
                </a:solidFill>
                <a:latin typeface="Lustria"/>
                <a:ea typeface="Lustria"/>
                <a:cs typeface="Lustria"/>
                <a:sym typeface="Lustria"/>
              </a:defRPr>
            </a:lvl1pPr>
            <a:lvl2pPr marL="914400" lvl="1" indent="-228600" algn="l">
              <a:lnSpc>
                <a:spcPct val="100000"/>
              </a:lnSpc>
              <a:spcBef>
                <a:spcPts val="600"/>
              </a:spcBef>
              <a:spcAft>
                <a:spcPts val="0"/>
              </a:spcAft>
              <a:buSzPts val="1200"/>
              <a:buNone/>
              <a:defRPr sz="1200"/>
            </a:lvl2pPr>
            <a:lvl3pPr marL="1371600" lvl="2" indent="-228600" algn="l">
              <a:lnSpc>
                <a:spcPct val="100000"/>
              </a:lnSpc>
              <a:spcBef>
                <a:spcPts val="600"/>
              </a:spcBef>
              <a:spcAft>
                <a:spcPts val="0"/>
              </a:spcAft>
              <a:buSzPts val="1000"/>
              <a:buNone/>
              <a:defRPr sz="1000"/>
            </a:lvl3pPr>
            <a:lvl4pPr marL="1828800" lvl="3" indent="-228600" algn="l">
              <a:lnSpc>
                <a:spcPct val="100000"/>
              </a:lnSpc>
              <a:spcBef>
                <a:spcPts val="600"/>
              </a:spcBef>
              <a:spcAft>
                <a:spcPts val="0"/>
              </a:spcAft>
              <a:buSzPts val="900"/>
              <a:buNone/>
              <a:defRPr sz="900"/>
            </a:lvl4pPr>
            <a:lvl5pPr marL="2286000" lvl="4" indent="-228600" algn="l">
              <a:lnSpc>
                <a:spcPct val="100000"/>
              </a:lnSpc>
              <a:spcBef>
                <a:spcPts val="600"/>
              </a:spcBef>
              <a:spcAft>
                <a:spcPts val="0"/>
              </a:spcAft>
              <a:buSzPts val="900"/>
              <a:buNone/>
              <a:defRPr sz="900"/>
            </a:lvl5pPr>
            <a:lvl6pPr marL="2743200" lvl="5" indent="-228600" algn="l">
              <a:lnSpc>
                <a:spcPct val="100000"/>
              </a:lnSpc>
              <a:spcBef>
                <a:spcPts val="180"/>
              </a:spcBef>
              <a:spcAft>
                <a:spcPts val="0"/>
              </a:spcAft>
              <a:buSzPts val="900"/>
              <a:buNone/>
              <a:defRPr sz="900"/>
            </a:lvl6pPr>
            <a:lvl7pPr marL="3200400" lvl="6" indent="-228600" algn="l">
              <a:lnSpc>
                <a:spcPct val="100000"/>
              </a:lnSpc>
              <a:spcBef>
                <a:spcPts val="180"/>
              </a:spcBef>
              <a:spcAft>
                <a:spcPts val="0"/>
              </a:spcAft>
              <a:buSzPts val="900"/>
              <a:buNone/>
              <a:defRPr sz="900"/>
            </a:lvl7pPr>
            <a:lvl8pPr marL="3657600" lvl="7" indent="-228600" algn="l">
              <a:lnSpc>
                <a:spcPct val="100000"/>
              </a:lnSpc>
              <a:spcBef>
                <a:spcPts val="180"/>
              </a:spcBef>
              <a:spcAft>
                <a:spcPts val="0"/>
              </a:spcAft>
              <a:buSzPts val="900"/>
              <a:buNone/>
              <a:defRPr sz="900"/>
            </a:lvl8pPr>
            <a:lvl9pPr marL="4114800" lvl="8" indent="-228600" algn="l">
              <a:lnSpc>
                <a:spcPct val="100000"/>
              </a:lnSpc>
              <a:spcBef>
                <a:spcPts val="180"/>
              </a:spcBef>
              <a:spcAft>
                <a:spcPts val="0"/>
              </a:spcAft>
              <a:buSzPts val="900"/>
              <a:buNone/>
              <a:defRPr sz="900"/>
            </a:lvl9pPr>
          </a:lstStyle>
          <a:p>
            <a:endParaRPr/>
          </a:p>
        </p:txBody>
      </p:sp>
      <p:sp>
        <p:nvSpPr>
          <p:cNvPr id="122" name="Google Shape;122;p28"/>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3" name="Google Shape;123;p28"/>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4" name="Google Shape;124;p28"/>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u, image et légende">
  <p:cSld name="Contenu, image et légende">
    <p:spTree>
      <p:nvGrpSpPr>
        <p:cNvPr id="1" name="Shape 125"/>
        <p:cNvGrpSpPr/>
        <p:nvPr/>
      </p:nvGrpSpPr>
      <p:grpSpPr>
        <a:xfrm>
          <a:off x="0" y="0"/>
          <a:ext cx="0" cy="0"/>
          <a:chOff x="0" y="0"/>
          <a:chExt cx="0" cy="0"/>
        </a:xfrm>
      </p:grpSpPr>
      <p:grpSp>
        <p:nvGrpSpPr>
          <p:cNvPr id="126" name="Google Shape;126;p29"/>
          <p:cNvGrpSpPr/>
          <p:nvPr/>
        </p:nvGrpSpPr>
        <p:grpSpPr>
          <a:xfrm>
            <a:off x="243840" y="173699"/>
            <a:ext cx="11704320" cy="6510602"/>
            <a:chOff x="182880" y="173699"/>
            <a:chExt cx="8778240" cy="6510602"/>
          </a:xfrm>
        </p:grpSpPr>
        <p:grpSp>
          <p:nvGrpSpPr>
            <p:cNvPr id="127" name="Google Shape;127;p29"/>
            <p:cNvGrpSpPr/>
            <p:nvPr/>
          </p:nvGrpSpPr>
          <p:grpSpPr>
            <a:xfrm>
              <a:off x="182880" y="173699"/>
              <a:ext cx="8778240" cy="6510602"/>
              <a:chOff x="182880" y="173699"/>
              <a:chExt cx="8778240" cy="6510602"/>
            </a:xfrm>
          </p:grpSpPr>
          <p:grpSp>
            <p:nvGrpSpPr>
              <p:cNvPr id="128" name="Google Shape;128;p29"/>
              <p:cNvGrpSpPr/>
              <p:nvPr/>
            </p:nvGrpSpPr>
            <p:grpSpPr>
              <a:xfrm>
                <a:off x="182880" y="173699"/>
                <a:ext cx="8778240" cy="6510602"/>
                <a:chOff x="182880" y="173699"/>
                <a:chExt cx="8778240" cy="6510602"/>
              </a:xfrm>
            </p:grpSpPr>
            <p:sp>
              <p:nvSpPr>
                <p:cNvPr id="129" name="Google Shape;129;p29"/>
                <p:cNvSpPr/>
                <p:nvPr/>
              </p:nvSpPr>
              <p:spPr>
                <a:xfrm>
                  <a:off x="182880" y="173699"/>
                  <a:ext cx="8778240" cy="6510602"/>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130" name="Google Shape;130;p29"/>
                <p:cNvGrpSpPr/>
                <p:nvPr/>
              </p:nvGrpSpPr>
              <p:grpSpPr>
                <a:xfrm>
                  <a:off x="256032" y="237744"/>
                  <a:ext cx="8622792" cy="6364224"/>
                  <a:chOff x="247157" y="247430"/>
                  <a:chExt cx="8622792" cy="6364224"/>
                </a:xfrm>
              </p:grpSpPr>
              <p:sp>
                <p:nvSpPr>
                  <p:cNvPr id="131" name="Google Shape;131;p29"/>
                  <p:cNvSpPr/>
                  <p:nvPr/>
                </p:nvSpPr>
                <p:spPr>
                  <a:xfrm>
                    <a:off x="247157" y="247430"/>
                    <a:ext cx="8622792" cy="6364224"/>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132" name="Google Shape;132;p29"/>
                  <p:cNvCxnSpPr/>
                  <p:nvPr/>
                </p:nvCxnSpPr>
                <p:spPr>
                  <a:xfrm>
                    <a:off x="247157" y="6389024"/>
                    <a:ext cx="8622792" cy="1588"/>
                  </a:xfrm>
                  <a:prstGeom prst="straightConnector1">
                    <a:avLst/>
                  </a:prstGeom>
                  <a:noFill/>
                  <a:ln w="12700" cap="flat" cmpd="sng">
                    <a:solidFill>
                      <a:srgbClr val="C6C5BC"/>
                    </a:solidFill>
                    <a:prstDash val="solid"/>
                    <a:round/>
                    <a:headEnd type="none" w="sm" len="sm"/>
                    <a:tailEnd type="none" w="sm" len="sm"/>
                  </a:ln>
                </p:spPr>
              </p:cxnSp>
            </p:grpSp>
          </p:grpSp>
          <p:sp>
            <p:nvSpPr>
              <p:cNvPr id="133" name="Google Shape;133;p29"/>
              <p:cNvSpPr/>
              <p:nvPr/>
            </p:nvSpPr>
            <p:spPr>
              <a:xfrm rot="5400000">
                <a:off x="801086" y="3274090"/>
                <a:ext cx="6135624" cy="64008"/>
              </a:xfrm>
              <a:prstGeom prst="rect">
                <a:avLst/>
              </a:prstGeom>
              <a:solidFill>
                <a:srgbClr val="C9D1D5"/>
              </a:solidFill>
              <a:ln w="9525"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sp>
          <p:nvSpPr>
            <p:cNvPr id="134" name="Google Shape;134;p29"/>
            <p:cNvSpPr/>
            <p:nvPr/>
          </p:nvSpPr>
          <p:spPr>
            <a:xfrm rot="10800000">
              <a:off x="258763" y="1594462"/>
              <a:ext cx="3575304" cy="64008"/>
            </a:xfrm>
            <a:prstGeom prst="rect">
              <a:avLst/>
            </a:prstGeom>
            <a:solidFill>
              <a:srgbClr val="C9D1D5"/>
            </a:solidFill>
            <a:ln w="9525"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sp>
        <p:nvSpPr>
          <p:cNvPr id="135" name="Google Shape;135;p29"/>
          <p:cNvSpPr txBox="1">
            <a:spLocks noGrp="1"/>
          </p:cNvSpPr>
          <p:nvPr>
            <p:ph type="title"/>
          </p:nvPr>
        </p:nvSpPr>
        <p:spPr>
          <a:xfrm>
            <a:off x="706967" y="1694329"/>
            <a:ext cx="4011084" cy="9144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rgbClr val="3F3F3F"/>
              </a:buClr>
              <a:buSzPts val="2800"/>
              <a:buFont typeface="Lustria"/>
              <a:buNone/>
              <a:defRPr sz="28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6" name="Google Shape;136;p29"/>
          <p:cNvSpPr txBox="1">
            <a:spLocks noGrp="1"/>
          </p:cNvSpPr>
          <p:nvPr>
            <p:ph type="body" idx="1"/>
          </p:nvPr>
        </p:nvSpPr>
        <p:spPr>
          <a:xfrm>
            <a:off x="5771092" y="609601"/>
            <a:ext cx="5486400" cy="5465763"/>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2000"/>
              </a:spcBef>
              <a:spcAft>
                <a:spcPts val="0"/>
              </a:spcAft>
              <a:buSzPts val="2400"/>
              <a:buChar char="•"/>
              <a:defRPr sz="2400"/>
            </a:lvl1pPr>
            <a:lvl2pPr marL="914400" lvl="1" indent="-368300" algn="l">
              <a:lnSpc>
                <a:spcPct val="100000"/>
              </a:lnSpc>
              <a:spcBef>
                <a:spcPts val="600"/>
              </a:spcBef>
              <a:spcAft>
                <a:spcPts val="0"/>
              </a:spcAft>
              <a:buSzPts val="2200"/>
              <a:buChar char="•"/>
              <a:defRPr sz="2200"/>
            </a:lvl2pPr>
            <a:lvl3pPr marL="1371600" lvl="2" indent="-355600" algn="l">
              <a:lnSpc>
                <a:spcPct val="100000"/>
              </a:lnSpc>
              <a:spcBef>
                <a:spcPts val="600"/>
              </a:spcBef>
              <a:spcAft>
                <a:spcPts val="0"/>
              </a:spcAft>
              <a:buSzPts val="2000"/>
              <a:buChar char="•"/>
              <a:defRPr sz="2000"/>
            </a:lvl3pPr>
            <a:lvl4pPr marL="1828800" lvl="3" indent="-342900" algn="l">
              <a:lnSpc>
                <a:spcPct val="100000"/>
              </a:lnSpc>
              <a:spcBef>
                <a:spcPts val="600"/>
              </a:spcBef>
              <a:spcAft>
                <a:spcPts val="0"/>
              </a:spcAft>
              <a:buSzPts val="1800"/>
              <a:buChar char="•"/>
              <a:defRPr sz="1800"/>
            </a:lvl4pPr>
            <a:lvl5pPr marL="2286000" lvl="4" indent="-342900" algn="l">
              <a:lnSpc>
                <a:spcPct val="100000"/>
              </a:lnSpc>
              <a:spcBef>
                <a:spcPts val="600"/>
              </a:spcBef>
              <a:spcAft>
                <a:spcPts val="0"/>
              </a:spcAft>
              <a:buSzPts val="1800"/>
              <a:buChar char="•"/>
              <a:defRPr sz="1800"/>
            </a:lvl5pPr>
            <a:lvl6pPr marL="2743200" lvl="5" indent="-342900" algn="l">
              <a:lnSpc>
                <a:spcPct val="100000"/>
              </a:lnSpc>
              <a:spcBef>
                <a:spcPts val="360"/>
              </a:spcBef>
              <a:spcAft>
                <a:spcPts val="0"/>
              </a:spcAft>
              <a:buSzPts val="1800"/>
              <a:buChar char="•"/>
              <a:defRPr sz="1800"/>
            </a:lvl6pPr>
            <a:lvl7pPr marL="3200400" lvl="6" indent="-342900" algn="l">
              <a:lnSpc>
                <a:spcPct val="100000"/>
              </a:lnSpc>
              <a:spcBef>
                <a:spcPts val="360"/>
              </a:spcBef>
              <a:spcAft>
                <a:spcPts val="0"/>
              </a:spcAft>
              <a:buSzPts val="1800"/>
              <a:buChar char="•"/>
              <a:defRPr sz="1800"/>
            </a:lvl7pPr>
            <a:lvl8pPr marL="3657600" lvl="7" indent="-342900" algn="l">
              <a:lnSpc>
                <a:spcPct val="100000"/>
              </a:lnSpc>
              <a:spcBef>
                <a:spcPts val="360"/>
              </a:spcBef>
              <a:spcAft>
                <a:spcPts val="0"/>
              </a:spcAft>
              <a:buSzPts val="1800"/>
              <a:buChar char="•"/>
              <a:defRPr sz="1800"/>
            </a:lvl8pPr>
            <a:lvl9pPr marL="4114800" lvl="8" indent="-342900" algn="l">
              <a:lnSpc>
                <a:spcPct val="100000"/>
              </a:lnSpc>
              <a:spcBef>
                <a:spcPts val="360"/>
              </a:spcBef>
              <a:spcAft>
                <a:spcPts val="0"/>
              </a:spcAft>
              <a:buSzPts val="1800"/>
              <a:buChar char="•"/>
              <a:defRPr sz="1800"/>
            </a:lvl9pPr>
          </a:lstStyle>
          <a:p>
            <a:endParaRPr/>
          </a:p>
        </p:txBody>
      </p:sp>
      <p:sp>
        <p:nvSpPr>
          <p:cNvPr id="137" name="Google Shape;137;p29"/>
          <p:cNvSpPr txBox="1">
            <a:spLocks noGrp="1"/>
          </p:cNvSpPr>
          <p:nvPr>
            <p:ph type="body" idx="2"/>
          </p:nvPr>
        </p:nvSpPr>
        <p:spPr>
          <a:xfrm>
            <a:off x="706967" y="2672323"/>
            <a:ext cx="4011084" cy="3403040"/>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600"/>
              </a:spcBef>
              <a:spcAft>
                <a:spcPts val="0"/>
              </a:spcAft>
              <a:buSzPts val="1600"/>
              <a:buNone/>
              <a:defRPr sz="1600"/>
            </a:lvl1pPr>
            <a:lvl2pPr marL="914400" lvl="1" indent="-228600" algn="l">
              <a:lnSpc>
                <a:spcPct val="100000"/>
              </a:lnSpc>
              <a:spcBef>
                <a:spcPts val="600"/>
              </a:spcBef>
              <a:spcAft>
                <a:spcPts val="0"/>
              </a:spcAft>
              <a:buSzPts val="1200"/>
              <a:buNone/>
              <a:defRPr sz="1200"/>
            </a:lvl2pPr>
            <a:lvl3pPr marL="1371600" lvl="2" indent="-228600" algn="l">
              <a:lnSpc>
                <a:spcPct val="100000"/>
              </a:lnSpc>
              <a:spcBef>
                <a:spcPts val="600"/>
              </a:spcBef>
              <a:spcAft>
                <a:spcPts val="0"/>
              </a:spcAft>
              <a:buSzPts val="1000"/>
              <a:buNone/>
              <a:defRPr sz="1000"/>
            </a:lvl3pPr>
            <a:lvl4pPr marL="1828800" lvl="3" indent="-228600" algn="l">
              <a:lnSpc>
                <a:spcPct val="100000"/>
              </a:lnSpc>
              <a:spcBef>
                <a:spcPts val="600"/>
              </a:spcBef>
              <a:spcAft>
                <a:spcPts val="0"/>
              </a:spcAft>
              <a:buSzPts val="900"/>
              <a:buNone/>
              <a:defRPr sz="900"/>
            </a:lvl4pPr>
            <a:lvl5pPr marL="2286000" lvl="4" indent="-228600" algn="l">
              <a:lnSpc>
                <a:spcPct val="100000"/>
              </a:lnSpc>
              <a:spcBef>
                <a:spcPts val="600"/>
              </a:spcBef>
              <a:spcAft>
                <a:spcPts val="0"/>
              </a:spcAft>
              <a:buSzPts val="900"/>
              <a:buNone/>
              <a:defRPr sz="900"/>
            </a:lvl5pPr>
            <a:lvl6pPr marL="2743200" lvl="5" indent="-228600" algn="l">
              <a:lnSpc>
                <a:spcPct val="100000"/>
              </a:lnSpc>
              <a:spcBef>
                <a:spcPts val="180"/>
              </a:spcBef>
              <a:spcAft>
                <a:spcPts val="0"/>
              </a:spcAft>
              <a:buSzPts val="900"/>
              <a:buNone/>
              <a:defRPr sz="900"/>
            </a:lvl6pPr>
            <a:lvl7pPr marL="3200400" lvl="6" indent="-228600" algn="l">
              <a:lnSpc>
                <a:spcPct val="100000"/>
              </a:lnSpc>
              <a:spcBef>
                <a:spcPts val="180"/>
              </a:spcBef>
              <a:spcAft>
                <a:spcPts val="0"/>
              </a:spcAft>
              <a:buSzPts val="900"/>
              <a:buNone/>
              <a:defRPr sz="900"/>
            </a:lvl7pPr>
            <a:lvl8pPr marL="3657600" lvl="7" indent="-228600" algn="l">
              <a:lnSpc>
                <a:spcPct val="100000"/>
              </a:lnSpc>
              <a:spcBef>
                <a:spcPts val="180"/>
              </a:spcBef>
              <a:spcAft>
                <a:spcPts val="0"/>
              </a:spcAft>
              <a:buSzPts val="900"/>
              <a:buNone/>
              <a:defRPr sz="900"/>
            </a:lvl8pPr>
            <a:lvl9pPr marL="4114800" lvl="8" indent="-228600" algn="l">
              <a:lnSpc>
                <a:spcPct val="100000"/>
              </a:lnSpc>
              <a:spcBef>
                <a:spcPts val="180"/>
              </a:spcBef>
              <a:spcAft>
                <a:spcPts val="0"/>
              </a:spcAft>
              <a:buSzPts val="900"/>
              <a:buNone/>
              <a:defRPr sz="900"/>
            </a:lvl9pPr>
          </a:lstStyle>
          <a:p>
            <a:endParaRPr/>
          </a:p>
        </p:txBody>
      </p:sp>
      <p:sp>
        <p:nvSpPr>
          <p:cNvPr id="138" name="Google Shape;138;p29"/>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9" name="Google Shape;139;p29"/>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0" name="Google Shape;140;p29"/>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‹N°›</a:t>
            </a:fld>
            <a:endParaRPr/>
          </a:p>
        </p:txBody>
      </p:sp>
      <p:sp>
        <p:nvSpPr>
          <p:cNvPr id="141" name="Google Shape;141;p29"/>
          <p:cNvSpPr>
            <a:spLocks noGrp="1"/>
          </p:cNvSpPr>
          <p:nvPr>
            <p:ph type="pic" idx="3"/>
          </p:nvPr>
        </p:nvSpPr>
        <p:spPr>
          <a:xfrm>
            <a:off x="470523" y="310123"/>
            <a:ext cx="4531783" cy="1204912"/>
          </a:xfrm>
          <a:prstGeom prst="rect">
            <a:avLst/>
          </a:prstGeom>
          <a:noFill/>
          <a:ln>
            <a:no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Image avec légende" type="picTx">
  <p:cSld name="PICTURE_WITH_CAPTION_TEXT">
    <p:spTree>
      <p:nvGrpSpPr>
        <p:cNvPr id="1" name="Shape 142"/>
        <p:cNvGrpSpPr/>
        <p:nvPr/>
      </p:nvGrpSpPr>
      <p:grpSpPr>
        <a:xfrm>
          <a:off x="0" y="0"/>
          <a:ext cx="0" cy="0"/>
          <a:chOff x="0" y="0"/>
          <a:chExt cx="0" cy="0"/>
        </a:xfrm>
      </p:grpSpPr>
      <p:grpSp>
        <p:nvGrpSpPr>
          <p:cNvPr id="143" name="Google Shape;143;p30"/>
          <p:cNvGrpSpPr/>
          <p:nvPr/>
        </p:nvGrpSpPr>
        <p:grpSpPr>
          <a:xfrm>
            <a:off x="243840" y="173699"/>
            <a:ext cx="11704320" cy="6510602"/>
            <a:chOff x="182880" y="173699"/>
            <a:chExt cx="8778240" cy="6510602"/>
          </a:xfrm>
        </p:grpSpPr>
        <p:grpSp>
          <p:nvGrpSpPr>
            <p:cNvPr id="144" name="Google Shape;144;p30"/>
            <p:cNvGrpSpPr/>
            <p:nvPr/>
          </p:nvGrpSpPr>
          <p:grpSpPr>
            <a:xfrm>
              <a:off x="182880" y="173699"/>
              <a:ext cx="8778240" cy="6510602"/>
              <a:chOff x="182880" y="173699"/>
              <a:chExt cx="8778240" cy="6510602"/>
            </a:xfrm>
          </p:grpSpPr>
          <p:sp>
            <p:nvSpPr>
              <p:cNvPr id="145" name="Google Shape;145;p30"/>
              <p:cNvSpPr/>
              <p:nvPr/>
            </p:nvSpPr>
            <p:spPr>
              <a:xfrm>
                <a:off x="182880" y="173699"/>
                <a:ext cx="8778240" cy="6510602"/>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146" name="Google Shape;146;p30"/>
              <p:cNvGrpSpPr/>
              <p:nvPr/>
            </p:nvGrpSpPr>
            <p:grpSpPr>
              <a:xfrm>
                <a:off x="256032" y="237744"/>
                <a:ext cx="8622792" cy="6364224"/>
                <a:chOff x="247157" y="247430"/>
                <a:chExt cx="8622792" cy="6364224"/>
              </a:xfrm>
            </p:grpSpPr>
            <p:sp>
              <p:nvSpPr>
                <p:cNvPr id="147" name="Google Shape;147;p30"/>
                <p:cNvSpPr/>
                <p:nvPr/>
              </p:nvSpPr>
              <p:spPr>
                <a:xfrm>
                  <a:off x="247157" y="247430"/>
                  <a:ext cx="8622792" cy="6364224"/>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148" name="Google Shape;148;p30"/>
                <p:cNvCxnSpPr/>
                <p:nvPr/>
              </p:nvCxnSpPr>
              <p:spPr>
                <a:xfrm>
                  <a:off x="247157" y="6389024"/>
                  <a:ext cx="8622792" cy="1588"/>
                </a:xfrm>
                <a:prstGeom prst="straightConnector1">
                  <a:avLst/>
                </a:prstGeom>
                <a:noFill/>
                <a:ln w="12700" cap="flat" cmpd="sng">
                  <a:solidFill>
                    <a:srgbClr val="C6C5BC"/>
                  </a:solidFill>
                  <a:prstDash val="solid"/>
                  <a:round/>
                  <a:headEnd type="none" w="sm" len="sm"/>
                  <a:tailEnd type="none" w="sm" len="sm"/>
                </a:ln>
              </p:spPr>
            </p:cxnSp>
          </p:grpSp>
        </p:grpSp>
        <p:sp>
          <p:nvSpPr>
            <p:cNvPr id="149" name="Google Shape;149;p30"/>
            <p:cNvSpPr/>
            <p:nvPr/>
          </p:nvSpPr>
          <p:spPr>
            <a:xfrm rot="5400000">
              <a:off x="801086" y="3274090"/>
              <a:ext cx="6135624" cy="64008"/>
            </a:xfrm>
            <a:prstGeom prst="rect">
              <a:avLst/>
            </a:prstGeom>
            <a:solidFill>
              <a:srgbClr val="C9D1D5"/>
            </a:solidFill>
            <a:ln w="9525"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sp>
        <p:nvSpPr>
          <p:cNvPr id="150" name="Google Shape;150;p30"/>
          <p:cNvSpPr txBox="1">
            <a:spLocks noGrp="1"/>
          </p:cNvSpPr>
          <p:nvPr>
            <p:ph type="title"/>
          </p:nvPr>
        </p:nvSpPr>
        <p:spPr>
          <a:xfrm>
            <a:off x="707136" y="1691640"/>
            <a:ext cx="4011168" cy="9144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rgbClr val="3F3F3F"/>
              </a:buClr>
              <a:buSzPts val="2800"/>
              <a:buFont typeface="Lustria"/>
              <a:buNone/>
              <a:defRPr sz="28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1" name="Google Shape;151;p30"/>
          <p:cNvSpPr>
            <a:spLocks noGrp="1"/>
          </p:cNvSpPr>
          <p:nvPr>
            <p:ph type="pic" idx="2"/>
          </p:nvPr>
        </p:nvSpPr>
        <p:spPr>
          <a:xfrm>
            <a:off x="5784745" y="612775"/>
            <a:ext cx="5486400" cy="5468112"/>
          </a:xfrm>
          <a:prstGeom prst="rect">
            <a:avLst/>
          </a:prstGeom>
          <a:noFill/>
          <a:ln>
            <a:noFill/>
          </a:ln>
        </p:spPr>
      </p:sp>
      <p:sp>
        <p:nvSpPr>
          <p:cNvPr id="152" name="Google Shape;152;p30"/>
          <p:cNvSpPr txBox="1">
            <a:spLocks noGrp="1"/>
          </p:cNvSpPr>
          <p:nvPr>
            <p:ph type="body" idx="1"/>
          </p:nvPr>
        </p:nvSpPr>
        <p:spPr>
          <a:xfrm>
            <a:off x="707136" y="2670048"/>
            <a:ext cx="4011168" cy="3401568"/>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600"/>
              </a:spcBef>
              <a:spcAft>
                <a:spcPts val="0"/>
              </a:spcAft>
              <a:buSzPts val="1600"/>
              <a:buNone/>
              <a:defRPr sz="1600">
                <a:solidFill>
                  <a:srgbClr val="3F3F3F"/>
                </a:solidFill>
                <a:latin typeface="Lustria"/>
                <a:ea typeface="Lustria"/>
                <a:cs typeface="Lustria"/>
                <a:sym typeface="Lustria"/>
              </a:defRPr>
            </a:lvl1pPr>
            <a:lvl2pPr marL="914400" lvl="1" indent="-228600" algn="l">
              <a:lnSpc>
                <a:spcPct val="100000"/>
              </a:lnSpc>
              <a:spcBef>
                <a:spcPts val="600"/>
              </a:spcBef>
              <a:spcAft>
                <a:spcPts val="0"/>
              </a:spcAft>
              <a:buSzPts val="1200"/>
              <a:buNone/>
              <a:defRPr sz="1200"/>
            </a:lvl2pPr>
            <a:lvl3pPr marL="1371600" lvl="2" indent="-228600" algn="l">
              <a:lnSpc>
                <a:spcPct val="100000"/>
              </a:lnSpc>
              <a:spcBef>
                <a:spcPts val="600"/>
              </a:spcBef>
              <a:spcAft>
                <a:spcPts val="0"/>
              </a:spcAft>
              <a:buSzPts val="1000"/>
              <a:buNone/>
              <a:defRPr sz="1000"/>
            </a:lvl3pPr>
            <a:lvl4pPr marL="1828800" lvl="3" indent="-228600" algn="l">
              <a:lnSpc>
                <a:spcPct val="100000"/>
              </a:lnSpc>
              <a:spcBef>
                <a:spcPts val="600"/>
              </a:spcBef>
              <a:spcAft>
                <a:spcPts val="0"/>
              </a:spcAft>
              <a:buSzPts val="900"/>
              <a:buNone/>
              <a:defRPr sz="900"/>
            </a:lvl4pPr>
            <a:lvl5pPr marL="2286000" lvl="4" indent="-228600" algn="l">
              <a:lnSpc>
                <a:spcPct val="100000"/>
              </a:lnSpc>
              <a:spcBef>
                <a:spcPts val="600"/>
              </a:spcBef>
              <a:spcAft>
                <a:spcPts val="0"/>
              </a:spcAft>
              <a:buSzPts val="900"/>
              <a:buNone/>
              <a:defRPr sz="900"/>
            </a:lvl5pPr>
            <a:lvl6pPr marL="2743200" lvl="5" indent="-228600" algn="l">
              <a:lnSpc>
                <a:spcPct val="100000"/>
              </a:lnSpc>
              <a:spcBef>
                <a:spcPts val="180"/>
              </a:spcBef>
              <a:spcAft>
                <a:spcPts val="0"/>
              </a:spcAft>
              <a:buSzPts val="900"/>
              <a:buNone/>
              <a:defRPr sz="900"/>
            </a:lvl6pPr>
            <a:lvl7pPr marL="3200400" lvl="6" indent="-228600" algn="l">
              <a:lnSpc>
                <a:spcPct val="100000"/>
              </a:lnSpc>
              <a:spcBef>
                <a:spcPts val="180"/>
              </a:spcBef>
              <a:spcAft>
                <a:spcPts val="0"/>
              </a:spcAft>
              <a:buSzPts val="900"/>
              <a:buNone/>
              <a:defRPr sz="900"/>
            </a:lvl7pPr>
            <a:lvl8pPr marL="3657600" lvl="7" indent="-228600" algn="l">
              <a:lnSpc>
                <a:spcPct val="100000"/>
              </a:lnSpc>
              <a:spcBef>
                <a:spcPts val="180"/>
              </a:spcBef>
              <a:spcAft>
                <a:spcPts val="0"/>
              </a:spcAft>
              <a:buSzPts val="900"/>
              <a:buNone/>
              <a:defRPr sz="900"/>
            </a:lvl8pPr>
            <a:lvl9pPr marL="4114800" lvl="8" indent="-228600" algn="l">
              <a:lnSpc>
                <a:spcPct val="100000"/>
              </a:lnSpc>
              <a:spcBef>
                <a:spcPts val="180"/>
              </a:spcBef>
              <a:spcAft>
                <a:spcPts val="0"/>
              </a:spcAft>
              <a:buSzPts val="900"/>
              <a:buNone/>
              <a:defRPr sz="900"/>
            </a:lvl9pPr>
          </a:lstStyle>
          <a:p>
            <a:endParaRPr/>
          </a:p>
        </p:txBody>
      </p:sp>
      <p:sp>
        <p:nvSpPr>
          <p:cNvPr id="153" name="Google Shape;153;p30"/>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4" name="Google Shape;154;p30"/>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5" name="Google Shape;155;p30"/>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Image au-dessus de légende">
  <p:cSld name="Image au-dessus de légende">
    <p:spTree>
      <p:nvGrpSpPr>
        <p:cNvPr id="1" name="Shape 156"/>
        <p:cNvGrpSpPr/>
        <p:nvPr/>
      </p:nvGrpSpPr>
      <p:grpSpPr>
        <a:xfrm>
          <a:off x="0" y="0"/>
          <a:ext cx="0" cy="0"/>
          <a:chOff x="0" y="0"/>
          <a:chExt cx="0" cy="0"/>
        </a:xfrm>
      </p:grpSpPr>
      <p:grpSp>
        <p:nvGrpSpPr>
          <p:cNvPr id="157" name="Google Shape;157;p31"/>
          <p:cNvGrpSpPr/>
          <p:nvPr/>
        </p:nvGrpSpPr>
        <p:grpSpPr>
          <a:xfrm>
            <a:off x="243840" y="173699"/>
            <a:ext cx="11704320" cy="6510602"/>
            <a:chOff x="182880" y="173699"/>
            <a:chExt cx="8778240" cy="6510602"/>
          </a:xfrm>
        </p:grpSpPr>
        <p:grpSp>
          <p:nvGrpSpPr>
            <p:cNvPr id="158" name="Google Shape;158;p31"/>
            <p:cNvGrpSpPr/>
            <p:nvPr/>
          </p:nvGrpSpPr>
          <p:grpSpPr>
            <a:xfrm>
              <a:off x="182880" y="173699"/>
              <a:ext cx="8778240" cy="6510602"/>
              <a:chOff x="182880" y="173699"/>
              <a:chExt cx="8778240" cy="6510602"/>
            </a:xfrm>
          </p:grpSpPr>
          <p:sp>
            <p:nvSpPr>
              <p:cNvPr id="159" name="Google Shape;159;p31"/>
              <p:cNvSpPr/>
              <p:nvPr/>
            </p:nvSpPr>
            <p:spPr>
              <a:xfrm>
                <a:off x="182880" y="173699"/>
                <a:ext cx="8778240" cy="6510602"/>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160" name="Google Shape;160;p31"/>
              <p:cNvGrpSpPr/>
              <p:nvPr/>
            </p:nvGrpSpPr>
            <p:grpSpPr>
              <a:xfrm>
                <a:off x="256032" y="237744"/>
                <a:ext cx="8622792" cy="6364224"/>
                <a:chOff x="247157" y="247430"/>
                <a:chExt cx="8622792" cy="6364224"/>
              </a:xfrm>
            </p:grpSpPr>
            <p:sp>
              <p:nvSpPr>
                <p:cNvPr id="161" name="Google Shape;161;p31"/>
                <p:cNvSpPr/>
                <p:nvPr/>
              </p:nvSpPr>
              <p:spPr>
                <a:xfrm>
                  <a:off x="247157" y="247430"/>
                  <a:ext cx="8622792" cy="6364224"/>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162" name="Google Shape;162;p31"/>
                <p:cNvCxnSpPr/>
                <p:nvPr/>
              </p:nvCxnSpPr>
              <p:spPr>
                <a:xfrm>
                  <a:off x="247157" y="6389024"/>
                  <a:ext cx="8622792" cy="1588"/>
                </a:xfrm>
                <a:prstGeom prst="straightConnector1">
                  <a:avLst/>
                </a:prstGeom>
                <a:noFill/>
                <a:ln w="12700" cap="flat" cmpd="sng">
                  <a:solidFill>
                    <a:srgbClr val="C6C5BC"/>
                  </a:solidFill>
                  <a:prstDash val="solid"/>
                  <a:round/>
                  <a:headEnd type="none" w="sm" len="sm"/>
                  <a:tailEnd type="none" w="sm" len="sm"/>
                </a:ln>
              </p:spPr>
            </p:cxnSp>
          </p:grpSp>
        </p:grpSp>
        <p:sp>
          <p:nvSpPr>
            <p:cNvPr id="163" name="Google Shape;163;p31"/>
            <p:cNvSpPr/>
            <p:nvPr/>
          </p:nvSpPr>
          <p:spPr>
            <a:xfrm>
              <a:off x="256032" y="4203192"/>
              <a:ext cx="8622792" cy="64008"/>
            </a:xfrm>
            <a:prstGeom prst="rect">
              <a:avLst/>
            </a:prstGeom>
            <a:solidFill>
              <a:srgbClr val="C9D1D5"/>
            </a:solidFill>
            <a:ln w="9525"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sp>
        <p:nvSpPr>
          <p:cNvPr id="164" name="Google Shape;164;p31"/>
          <p:cNvSpPr txBox="1">
            <a:spLocks noGrp="1"/>
          </p:cNvSpPr>
          <p:nvPr>
            <p:ph type="title"/>
          </p:nvPr>
        </p:nvSpPr>
        <p:spPr>
          <a:xfrm>
            <a:off x="707136" y="4287820"/>
            <a:ext cx="10695969" cy="916193"/>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rgbClr val="3F3F3F"/>
              </a:buClr>
              <a:buSzPts val="3600"/>
              <a:buFont typeface="Lustria"/>
              <a:buNone/>
              <a:defRPr sz="36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5" name="Google Shape;165;p31"/>
          <p:cNvSpPr>
            <a:spLocks noGrp="1"/>
          </p:cNvSpPr>
          <p:nvPr>
            <p:ph type="pic" idx="2"/>
          </p:nvPr>
        </p:nvSpPr>
        <p:spPr>
          <a:xfrm>
            <a:off x="475129" y="331694"/>
            <a:ext cx="11228832" cy="3783106"/>
          </a:xfrm>
          <a:prstGeom prst="rect">
            <a:avLst/>
          </a:prstGeom>
          <a:noFill/>
          <a:ln>
            <a:noFill/>
          </a:ln>
        </p:spPr>
      </p:sp>
      <p:sp>
        <p:nvSpPr>
          <p:cNvPr id="166" name="Google Shape;166;p31"/>
          <p:cNvSpPr txBox="1">
            <a:spLocks noGrp="1"/>
          </p:cNvSpPr>
          <p:nvPr>
            <p:ph type="body" idx="1"/>
          </p:nvPr>
        </p:nvSpPr>
        <p:spPr>
          <a:xfrm>
            <a:off x="707136" y="5271248"/>
            <a:ext cx="10695969" cy="1013011"/>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1800"/>
              <a:buNone/>
              <a:defRPr sz="1800">
                <a:solidFill>
                  <a:srgbClr val="3F3F3F"/>
                </a:solidFill>
                <a:latin typeface="Lustria"/>
                <a:ea typeface="Lustria"/>
                <a:cs typeface="Lustria"/>
                <a:sym typeface="Lustria"/>
              </a:defRPr>
            </a:lvl1pPr>
            <a:lvl2pPr marL="914400" lvl="1" indent="-228600" algn="l">
              <a:lnSpc>
                <a:spcPct val="100000"/>
              </a:lnSpc>
              <a:spcBef>
                <a:spcPts val="600"/>
              </a:spcBef>
              <a:spcAft>
                <a:spcPts val="0"/>
              </a:spcAft>
              <a:buSzPts val="1200"/>
              <a:buNone/>
              <a:defRPr sz="1200"/>
            </a:lvl2pPr>
            <a:lvl3pPr marL="1371600" lvl="2" indent="-228600" algn="l">
              <a:lnSpc>
                <a:spcPct val="100000"/>
              </a:lnSpc>
              <a:spcBef>
                <a:spcPts val="600"/>
              </a:spcBef>
              <a:spcAft>
                <a:spcPts val="0"/>
              </a:spcAft>
              <a:buSzPts val="1000"/>
              <a:buNone/>
              <a:defRPr sz="1000"/>
            </a:lvl3pPr>
            <a:lvl4pPr marL="1828800" lvl="3" indent="-228600" algn="l">
              <a:lnSpc>
                <a:spcPct val="100000"/>
              </a:lnSpc>
              <a:spcBef>
                <a:spcPts val="600"/>
              </a:spcBef>
              <a:spcAft>
                <a:spcPts val="0"/>
              </a:spcAft>
              <a:buSzPts val="900"/>
              <a:buNone/>
              <a:defRPr sz="900"/>
            </a:lvl4pPr>
            <a:lvl5pPr marL="2286000" lvl="4" indent="-228600" algn="l">
              <a:lnSpc>
                <a:spcPct val="100000"/>
              </a:lnSpc>
              <a:spcBef>
                <a:spcPts val="600"/>
              </a:spcBef>
              <a:spcAft>
                <a:spcPts val="0"/>
              </a:spcAft>
              <a:buSzPts val="900"/>
              <a:buNone/>
              <a:defRPr sz="900"/>
            </a:lvl5pPr>
            <a:lvl6pPr marL="2743200" lvl="5" indent="-228600" algn="l">
              <a:lnSpc>
                <a:spcPct val="100000"/>
              </a:lnSpc>
              <a:spcBef>
                <a:spcPts val="180"/>
              </a:spcBef>
              <a:spcAft>
                <a:spcPts val="0"/>
              </a:spcAft>
              <a:buSzPts val="900"/>
              <a:buNone/>
              <a:defRPr sz="900"/>
            </a:lvl6pPr>
            <a:lvl7pPr marL="3200400" lvl="6" indent="-228600" algn="l">
              <a:lnSpc>
                <a:spcPct val="100000"/>
              </a:lnSpc>
              <a:spcBef>
                <a:spcPts val="180"/>
              </a:spcBef>
              <a:spcAft>
                <a:spcPts val="0"/>
              </a:spcAft>
              <a:buSzPts val="900"/>
              <a:buNone/>
              <a:defRPr sz="900"/>
            </a:lvl7pPr>
            <a:lvl8pPr marL="3657600" lvl="7" indent="-228600" algn="l">
              <a:lnSpc>
                <a:spcPct val="100000"/>
              </a:lnSpc>
              <a:spcBef>
                <a:spcPts val="180"/>
              </a:spcBef>
              <a:spcAft>
                <a:spcPts val="0"/>
              </a:spcAft>
              <a:buSzPts val="900"/>
              <a:buNone/>
              <a:defRPr sz="900"/>
            </a:lvl8pPr>
            <a:lvl9pPr marL="4114800" lvl="8" indent="-228600" algn="l">
              <a:lnSpc>
                <a:spcPct val="100000"/>
              </a:lnSpc>
              <a:spcBef>
                <a:spcPts val="180"/>
              </a:spcBef>
              <a:spcAft>
                <a:spcPts val="0"/>
              </a:spcAft>
              <a:buSzPts val="900"/>
              <a:buNone/>
              <a:defRPr sz="900"/>
            </a:lvl9pPr>
          </a:lstStyle>
          <a:p>
            <a:endParaRPr/>
          </a:p>
        </p:txBody>
      </p:sp>
      <p:sp>
        <p:nvSpPr>
          <p:cNvPr id="167" name="Google Shape;167;p31"/>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8" name="Google Shape;168;p31"/>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9" name="Google Shape;169;p31"/>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re et texte vertical" type="vertTx">
  <p:cSld name="VERTICAL_TEXT">
    <p:spTree>
      <p:nvGrpSpPr>
        <p:cNvPr id="1" name="Shape 170"/>
        <p:cNvGrpSpPr/>
        <p:nvPr/>
      </p:nvGrpSpPr>
      <p:grpSpPr>
        <a:xfrm>
          <a:off x="0" y="0"/>
          <a:ext cx="0" cy="0"/>
          <a:chOff x="0" y="0"/>
          <a:chExt cx="0" cy="0"/>
        </a:xfrm>
      </p:grpSpPr>
      <p:grpSp>
        <p:nvGrpSpPr>
          <p:cNvPr id="171" name="Google Shape;171;p32"/>
          <p:cNvGrpSpPr/>
          <p:nvPr/>
        </p:nvGrpSpPr>
        <p:grpSpPr>
          <a:xfrm>
            <a:off x="243840" y="173699"/>
            <a:ext cx="11704320" cy="6510602"/>
            <a:chOff x="182880" y="173699"/>
            <a:chExt cx="8778240" cy="6510602"/>
          </a:xfrm>
        </p:grpSpPr>
        <p:sp>
          <p:nvSpPr>
            <p:cNvPr id="172" name="Google Shape;172;p32"/>
            <p:cNvSpPr/>
            <p:nvPr/>
          </p:nvSpPr>
          <p:spPr>
            <a:xfrm>
              <a:off x="182880" y="173699"/>
              <a:ext cx="8778240" cy="6510602"/>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173" name="Google Shape;173;p32"/>
            <p:cNvGrpSpPr/>
            <p:nvPr/>
          </p:nvGrpSpPr>
          <p:grpSpPr>
            <a:xfrm>
              <a:off x="256032" y="237744"/>
              <a:ext cx="8622792" cy="6364224"/>
              <a:chOff x="247157" y="247430"/>
              <a:chExt cx="8622792" cy="6364224"/>
            </a:xfrm>
          </p:grpSpPr>
          <p:sp>
            <p:nvSpPr>
              <p:cNvPr id="174" name="Google Shape;174;p32"/>
              <p:cNvSpPr/>
              <p:nvPr/>
            </p:nvSpPr>
            <p:spPr>
              <a:xfrm>
                <a:off x="247157" y="247430"/>
                <a:ext cx="8622792" cy="6364224"/>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175" name="Google Shape;175;p32"/>
              <p:cNvCxnSpPr/>
              <p:nvPr/>
            </p:nvCxnSpPr>
            <p:spPr>
              <a:xfrm>
                <a:off x="247157" y="6389024"/>
                <a:ext cx="8622792" cy="1588"/>
              </a:xfrm>
              <a:prstGeom prst="straightConnector1">
                <a:avLst/>
              </a:prstGeom>
              <a:noFill/>
              <a:ln w="12700" cap="flat" cmpd="sng">
                <a:solidFill>
                  <a:srgbClr val="C6C5BC"/>
                </a:solidFill>
                <a:prstDash val="solid"/>
                <a:round/>
                <a:headEnd type="none" w="sm" len="sm"/>
                <a:tailEnd type="none" w="sm" len="sm"/>
              </a:ln>
            </p:spPr>
          </p:cxnSp>
          <p:sp>
            <p:nvSpPr>
              <p:cNvPr id="176" name="Google Shape;176;p32"/>
              <p:cNvSpPr/>
              <p:nvPr/>
            </p:nvSpPr>
            <p:spPr>
              <a:xfrm>
                <a:off x="247157" y="1612392"/>
                <a:ext cx="8622792" cy="64008"/>
              </a:xfrm>
              <a:prstGeom prst="rect">
                <a:avLst/>
              </a:prstGeom>
              <a:solidFill>
                <a:srgbClr val="C9D1D5"/>
              </a:solidFill>
              <a:ln w="9525"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grpSp>
      <p:sp>
        <p:nvSpPr>
          <p:cNvPr id="177" name="Google Shape;177;p32"/>
          <p:cNvSpPr txBox="1">
            <a:spLocks noGrp="1"/>
          </p:cNvSpPr>
          <p:nvPr>
            <p:ph type="title"/>
          </p:nvPr>
        </p:nvSpPr>
        <p:spPr>
          <a:xfrm>
            <a:off x="1200151" y="244158"/>
            <a:ext cx="9793816" cy="133985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8" name="Google Shape;178;p32"/>
          <p:cNvSpPr txBox="1">
            <a:spLocks noGrp="1"/>
          </p:cNvSpPr>
          <p:nvPr>
            <p:ph type="body" idx="1"/>
          </p:nvPr>
        </p:nvSpPr>
        <p:spPr>
          <a:xfrm rot="5400000">
            <a:off x="4131099" y="-797347"/>
            <a:ext cx="3931920" cy="9793817"/>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2000"/>
              </a:spcBef>
              <a:spcAft>
                <a:spcPts val="0"/>
              </a:spcAft>
              <a:buSzPts val="1800"/>
              <a:buChar char="•"/>
              <a:defRPr/>
            </a:lvl1pPr>
            <a:lvl2pPr marL="914400" lvl="1" indent="-342900" algn="l">
              <a:lnSpc>
                <a:spcPct val="100000"/>
              </a:lnSpc>
              <a:spcBef>
                <a:spcPts val="600"/>
              </a:spcBef>
              <a:spcAft>
                <a:spcPts val="0"/>
              </a:spcAft>
              <a:buSzPts val="180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179" name="Google Shape;179;p32"/>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0" name="Google Shape;180;p32"/>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1" name="Google Shape;181;p32"/>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re vertical et texte" type="vertTitleAndTx">
  <p:cSld name="VERTICAL_TITLE_AND_VERTICAL_TEXT">
    <p:spTree>
      <p:nvGrpSpPr>
        <p:cNvPr id="1" name="Shape 182"/>
        <p:cNvGrpSpPr/>
        <p:nvPr/>
      </p:nvGrpSpPr>
      <p:grpSpPr>
        <a:xfrm>
          <a:off x="0" y="0"/>
          <a:ext cx="0" cy="0"/>
          <a:chOff x="0" y="0"/>
          <a:chExt cx="0" cy="0"/>
        </a:xfrm>
      </p:grpSpPr>
      <p:grpSp>
        <p:nvGrpSpPr>
          <p:cNvPr id="183" name="Google Shape;183;p33"/>
          <p:cNvGrpSpPr/>
          <p:nvPr/>
        </p:nvGrpSpPr>
        <p:grpSpPr>
          <a:xfrm>
            <a:off x="243840" y="173699"/>
            <a:ext cx="11704320" cy="6510602"/>
            <a:chOff x="182880" y="173699"/>
            <a:chExt cx="8778240" cy="6510602"/>
          </a:xfrm>
        </p:grpSpPr>
        <p:grpSp>
          <p:nvGrpSpPr>
            <p:cNvPr id="184" name="Google Shape;184;p33"/>
            <p:cNvGrpSpPr/>
            <p:nvPr/>
          </p:nvGrpSpPr>
          <p:grpSpPr>
            <a:xfrm>
              <a:off x="182880" y="173699"/>
              <a:ext cx="8778240" cy="6510602"/>
              <a:chOff x="182880" y="173699"/>
              <a:chExt cx="8778240" cy="6510602"/>
            </a:xfrm>
          </p:grpSpPr>
          <p:sp>
            <p:nvSpPr>
              <p:cNvPr id="185" name="Google Shape;185;p33"/>
              <p:cNvSpPr/>
              <p:nvPr/>
            </p:nvSpPr>
            <p:spPr>
              <a:xfrm>
                <a:off x="182880" y="173699"/>
                <a:ext cx="8778240" cy="6510602"/>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186" name="Google Shape;186;p33"/>
              <p:cNvGrpSpPr/>
              <p:nvPr/>
            </p:nvGrpSpPr>
            <p:grpSpPr>
              <a:xfrm>
                <a:off x="256032" y="237744"/>
                <a:ext cx="8622792" cy="6364224"/>
                <a:chOff x="247157" y="247430"/>
                <a:chExt cx="8622792" cy="6364224"/>
              </a:xfrm>
            </p:grpSpPr>
            <p:sp>
              <p:nvSpPr>
                <p:cNvPr id="187" name="Google Shape;187;p33"/>
                <p:cNvSpPr/>
                <p:nvPr/>
              </p:nvSpPr>
              <p:spPr>
                <a:xfrm>
                  <a:off x="247157" y="247430"/>
                  <a:ext cx="8622792" cy="6364224"/>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188" name="Google Shape;188;p33"/>
                <p:cNvCxnSpPr/>
                <p:nvPr/>
              </p:nvCxnSpPr>
              <p:spPr>
                <a:xfrm>
                  <a:off x="247157" y="6389024"/>
                  <a:ext cx="8622792" cy="1588"/>
                </a:xfrm>
                <a:prstGeom prst="straightConnector1">
                  <a:avLst/>
                </a:prstGeom>
                <a:noFill/>
                <a:ln w="12700" cap="flat" cmpd="sng">
                  <a:solidFill>
                    <a:srgbClr val="C6C5BC"/>
                  </a:solidFill>
                  <a:prstDash val="solid"/>
                  <a:round/>
                  <a:headEnd type="none" w="sm" len="sm"/>
                  <a:tailEnd type="none" w="sm" len="sm"/>
                </a:ln>
              </p:spPr>
            </p:cxnSp>
          </p:grpSp>
        </p:grpSp>
        <p:sp>
          <p:nvSpPr>
            <p:cNvPr id="189" name="Google Shape;189;p33"/>
            <p:cNvSpPr/>
            <p:nvPr/>
          </p:nvSpPr>
          <p:spPr>
            <a:xfrm rot="5400000">
              <a:off x="4242277" y="3274090"/>
              <a:ext cx="6135624" cy="64008"/>
            </a:xfrm>
            <a:prstGeom prst="rect">
              <a:avLst/>
            </a:prstGeom>
            <a:solidFill>
              <a:srgbClr val="C9D1D5"/>
            </a:solidFill>
            <a:ln w="9525"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sp>
        <p:nvSpPr>
          <p:cNvPr id="190" name="Google Shape;190;p33"/>
          <p:cNvSpPr txBox="1">
            <a:spLocks noGrp="1"/>
          </p:cNvSpPr>
          <p:nvPr>
            <p:ph type="title"/>
          </p:nvPr>
        </p:nvSpPr>
        <p:spPr>
          <a:xfrm rot="5400000">
            <a:off x="8041200" y="2423600"/>
            <a:ext cx="5516563" cy="188856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3F3F3F"/>
              </a:buClr>
              <a:buSzPts val="3600"/>
              <a:buFont typeface="Lustria"/>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1" name="Google Shape;191;p33"/>
          <p:cNvSpPr txBox="1">
            <a:spLocks noGrp="1"/>
          </p:cNvSpPr>
          <p:nvPr>
            <p:ph type="body" idx="1"/>
          </p:nvPr>
        </p:nvSpPr>
        <p:spPr>
          <a:xfrm rot="5400000">
            <a:off x="2199200" y="-818636"/>
            <a:ext cx="5516563" cy="8373036"/>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2000"/>
              </a:spcBef>
              <a:spcAft>
                <a:spcPts val="0"/>
              </a:spcAft>
              <a:buSzPts val="1800"/>
              <a:buChar char="•"/>
              <a:defRPr/>
            </a:lvl1pPr>
            <a:lvl2pPr marL="914400" lvl="1" indent="-342900" algn="l">
              <a:lnSpc>
                <a:spcPct val="100000"/>
              </a:lnSpc>
              <a:spcBef>
                <a:spcPts val="600"/>
              </a:spcBef>
              <a:spcAft>
                <a:spcPts val="0"/>
              </a:spcAft>
              <a:buSzPts val="180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192" name="Google Shape;192;p33"/>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3" name="Google Shape;193;p33"/>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4" name="Google Shape;194;p33"/>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6">
            <a:alphaModFix/>
          </a:blip>
          <a:stretch>
            <a:fillRect/>
          </a:stretch>
        </a:blipFill>
        <a:effectLst/>
      </p:bgPr>
    </p:bg>
    <p:spTree>
      <p:nvGrpSpPr>
        <p:cNvPr id="1" name="Shape 9"/>
        <p:cNvGrpSpPr/>
        <p:nvPr/>
      </p:nvGrpSpPr>
      <p:grpSpPr>
        <a:xfrm>
          <a:off x="0" y="0"/>
          <a:ext cx="0" cy="0"/>
          <a:chOff x="0" y="0"/>
          <a:chExt cx="0" cy="0"/>
        </a:xfrm>
      </p:grpSpPr>
      <p:sp>
        <p:nvSpPr>
          <p:cNvPr id="10" name="Google Shape;10;p19"/>
          <p:cNvSpPr txBox="1">
            <a:spLocks noGrp="1"/>
          </p:cNvSpPr>
          <p:nvPr>
            <p:ph type="title"/>
          </p:nvPr>
        </p:nvSpPr>
        <p:spPr>
          <a:xfrm>
            <a:off x="1200151" y="244158"/>
            <a:ext cx="9793816" cy="133985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rgbClr val="3F3F3F"/>
              </a:buClr>
              <a:buSzPts val="4800"/>
              <a:buFont typeface="Lustria"/>
              <a:buNone/>
              <a:defRPr sz="4800" b="0" i="0" u="none" strike="noStrike" cap="none">
                <a:solidFill>
                  <a:srgbClr val="3F3F3F"/>
                </a:solidFill>
                <a:latin typeface="Lustria"/>
                <a:ea typeface="Lustria"/>
                <a:cs typeface="Lustria"/>
                <a:sym typeface="Lustr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9"/>
          <p:cNvSpPr txBox="1">
            <a:spLocks noGrp="1"/>
          </p:cNvSpPr>
          <p:nvPr>
            <p:ph type="body" idx="1"/>
          </p:nvPr>
        </p:nvSpPr>
        <p:spPr>
          <a:xfrm>
            <a:off x="1200150" y="2133601"/>
            <a:ext cx="9793817" cy="3931920"/>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100000"/>
              </a:lnSpc>
              <a:spcBef>
                <a:spcPts val="2000"/>
              </a:spcBef>
              <a:spcAft>
                <a:spcPts val="0"/>
              </a:spcAft>
              <a:buClr>
                <a:srgbClr val="3F3F3F"/>
              </a:buClr>
              <a:buSzPts val="2400"/>
              <a:buFont typeface="Arial"/>
              <a:buChar char="•"/>
              <a:defRPr sz="2400" b="0" i="0" u="none" strike="noStrike" cap="none">
                <a:solidFill>
                  <a:srgbClr val="3F3F3F"/>
                </a:solidFill>
                <a:latin typeface="Lustria"/>
                <a:ea typeface="Lustria"/>
                <a:cs typeface="Lustria"/>
                <a:sym typeface="Lustria"/>
              </a:defRPr>
            </a:lvl1pPr>
            <a:lvl2pPr marL="914400" marR="0" lvl="1" indent="-368300" algn="l" rtl="0">
              <a:lnSpc>
                <a:spcPct val="100000"/>
              </a:lnSpc>
              <a:spcBef>
                <a:spcPts val="600"/>
              </a:spcBef>
              <a:spcAft>
                <a:spcPts val="0"/>
              </a:spcAft>
              <a:buClr>
                <a:srgbClr val="B0BBBF"/>
              </a:buClr>
              <a:buSzPts val="2200"/>
              <a:buFont typeface="Arial"/>
              <a:buChar char="•"/>
              <a:defRPr sz="2200" b="0" i="0" u="none" strike="noStrike" cap="none">
                <a:solidFill>
                  <a:srgbClr val="3F3F3F"/>
                </a:solidFill>
                <a:latin typeface="Lustria"/>
                <a:ea typeface="Lustria"/>
                <a:cs typeface="Lustria"/>
                <a:sym typeface="Lustria"/>
              </a:defRPr>
            </a:lvl2pPr>
            <a:lvl3pPr marL="1371600" marR="0" lvl="2" indent="-355600" algn="l" rtl="0">
              <a:lnSpc>
                <a:spcPct val="100000"/>
              </a:lnSpc>
              <a:spcBef>
                <a:spcPts val="600"/>
              </a:spcBef>
              <a:spcAft>
                <a:spcPts val="0"/>
              </a:spcAft>
              <a:buClr>
                <a:srgbClr val="3F3F3F"/>
              </a:buClr>
              <a:buSzPts val="2000"/>
              <a:buFont typeface="Arial"/>
              <a:buChar char="•"/>
              <a:defRPr sz="2000" b="0" i="0" u="none" strike="noStrike" cap="none">
                <a:solidFill>
                  <a:srgbClr val="3F3F3F"/>
                </a:solidFill>
                <a:latin typeface="Lustria"/>
                <a:ea typeface="Lustria"/>
                <a:cs typeface="Lustria"/>
                <a:sym typeface="Lustria"/>
              </a:defRPr>
            </a:lvl3pPr>
            <a:lvl4pPr marL="1828800" marR="0" lvl="3" indent="-342900" algn="l" rtl="0">
              <a:lnSpc>
                <a:spcPct val="100000"/>
              </a:lnSpc>
              <a:spcBef>
                <a:spcPts val="600"/>
              </a:spcBef>
              <a:spcAft>
                <a:spcPts val="0"/>
              </a:spcAft>
              <a:buClr>
                <a:srgbClr val="B0BBBF"/>
              </a:buClr>
              <a:buSzPts val="1800"/>
              <a:buFont typeface="Arial"/>
              <a:buChar char="•"/>
              <a:defRPr sz="1800" b="0" i="0" u="none" strike="noStrike" cap="none">
                <a:solidFill>
                  <a:srgbClr val="3F3F3F"/>
                </a:solidFill>
                <a:latin typeface="Lustria"/>
                <a:ea typeface="Lustria"/>
                <a:cs typeface="Lustria"/>
                <a:sym typeface="Lustria"/>
              </a:defRPr>
            </a:lvl4pPr>
            <a:lvl5pPr marL="2286000" marR="0" lvl="4" indent="-342900" algn="l" rtl="0">
              <a:lnSpc>
                <a:spcPct val="100000"/>
              </a:lnSpc>
              <a:spcBef>
                <a:spcPts val="600"/>
              </a:spcBef>
              <a:spcAft>
                <a:spcPts val="0"/>
              </a:spcAft>
              <a:buClr>
                <a:srgbClr val="3F3F3F"/>
              </a:buClr>
              <a:buSzPts val="1800"/>
              <a:buFont typeface="Arial"/>
              <a:buChar char="•"/>
              <a:defRPr sz="1800" b="0" i="0" u="none" strike="noStrike" cap="none">
                <a:solidFill>
                  <a:srgbClr val="3F3F3F"/>
                </a:solidFill>
                <a:latin typeface="Lustria"/>
                <a:ea typeface="Lustria"/>
                <a:cs typeface="Lustria"/>
                <a:sym typeface="Lustria"/>
              </a:defRPr>
            </a:lvl5pPr>
            <a:lvl6pPr marL="2743200" marR="0" lvl="5" indent="-342900" algn="l" rtl="0">
              <a:lnSpc>
                <a:spcPct val="100000"/>
              </a:lnSpc>
              <a:spcBef>
                <a:spcPts val="360"/>
              </a:spcBef>
              <a:spcAft>
                <a:spcPts val="0"/>
              </a:spcAft>
              <a:buClr>
                <a:srgbClr val="B0BBBF"/>
              </a:buClr>
              <a:buSzPts val="1800"/>
              <a:buFont typeface="Arial"/>
              <a:buChar char="•"/>
              <a:defRPr sz="1800" b="0" i="0" u="none" strike="noStrike" cap="none">
                <a:solidFill>
                  <a:srgbClr val="3F3F3F"/>
                </a:solidFill>
                <a:latin typeface="Lustria"/>
                <a:ea typeface="Lustria"/>
                <a:cs typeface="Lustria"/>
                <a:sym typeface="Lustria"/>
              </a:defRPr>
            </a:lvl6pPr>
            <a:lvl7pPr marL="3200400" marR="0" lvl="6" indent="-342900" algn="l" rtl="0">
              <a:lnSpc>
                <a:spcPct val="100000"/>
              </a:lnSpc>
              <a:spcBef>
                <a:spcPts val="360"/>
              </a:spcBef>
              <a:spcAft>
                <a:spcPts val="0"/>
              </a:spcAft>
              <a:buClr>
                <a:srgbClr val="3F3F3F"/>
              </a:buClr>
              <a:buSzPts val="1800"/>
              <a:buFont typeface="Arial"/>
              <a:buChar char="•"/>
              <a:defRPr sz="1800" b="0" i="0" u="none" strike="noStrike" cap="none">
                <a:solidFill>
                  <a:srgbClr val="3F3F3F"/>
                </a:solidFill>
                <a:latin typeface="Lustria"/>
                <a:ea typeface="Lustria"/>
                <a:cs typeface="Lustria"/>
                <a:sym typeface="Lustria"/>
              </a:defRPr>
            </a:lvl7pPr>
            <a:lvl8pPr marL="3657600" marR="0" lvl="7" indent="-342900" algn="l" rtl="0">
              <a:lnSpc>
                <a:spcPct val="100000"/>
              </a:lnSpc>
              <a:spcBef>
                <a:spcPts val="360"/>
              </a:spcBef>
              <a:spcAft>
                <a:spcPts val="0"/>
              </a:spcAft>
              <a:buClr>
                <a:srgbClr val="B0BBBF"/>
              </a:buClr>
              <a:buSzPts val="1800"/>
              <a:buFont typeface="Arial"/>
              <a:buChar char="•"/>
              <a:defRPr sz="1800" b="0" i="0" u="none" strike="noStrike" cap="none">
                <a:solidFill>
                  <a:srgbClr val="3F3F3F"/>
                </a:solidFill>
                <a:latin typeface="Lustria"/>
                <a:ea typeface="Lustria"/>
                <a:cs typeface="Lustria"/>
                <a:sym typeface="Lustria"/>
              </a:defRPr>
            </a:lvl8pPr>
            <a:lvl9pPr marL="4114800" marR="0" lvl="8" indent="-342900" algn="l" rtl="0">
              <a:lnSpc>
                <a:spcPct val="100000"/>
              </a:lnSpc>
              <a:spcBef>
                <a:spcPts val="360"/>
              </a:spcBef>
              <a:spcAft>
                <a:spcPts val="0"/>
              </a:spcAft>
              <a:buClr>
                <a:srgbClr val="3F3F3F"/>
              </a:buClr>
              <a:buSzPts val="1800"/>
              <a:buFont typeface="Arial"/>
              <a:buChar char="•"/>
              <a:defRPr sz="1800" b="0" i="0" u="none" strike="noStrike" cap="none">
                <a:solidFill>
                  <a:srgbClr val="3F3F3F"/>
                </a:solidFill>
                <a:latin typeface="Lustria"/>
                <a:ea typeface="Lustria"/>
                <a:cs typeface="Lustria"/>
                <a:sym typeface="Lustria"/>
              </a:defRPr>
            </a:lvl9pPr>
          </a:lstStyle>
          <a:p>
            <a:endParaRPr/>
          </a:p>
        </p:txBody>
      </p:sp>
      <p:sp>
        <p:nvSpPr>
          <p:cNvPr id="12" name="Google Shape;12;p19"/>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B0BBBF"/>
                </a:solidFill>
                <a:latin typeface="Courgette"/>
                <a:ea typeface="Courgette"/>
                <a:cs typeface="Courgette"/>
                <a:sym typeface="Courgette"/>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9pPr>
          </a:lstStyle>
          <a:p>
            <a:endParaRPr/>
          </a:p>
        </p:txBody>
      </p:sp>
      <p:sp>
        <p:nvSpPr>
          <p:cNvPr id="13" name="Google Shape;13;p19"/>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rgbClr val="B0BBBF"/>
                </a:solidFill>
                <a:latin typeface="Courgette"/>
                <a:ea typeface="Courgette"/>
                <a:cs typeface="Courgette"/>
                <a:sym typeface="Courgette"/>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9pPr>
          </a:lstStyle>
          <a:p>
            <a:endParaRPr/>
          </a:p>
        </p:txBody>
      </p:sp>
      <p:sp>
        <p:nvSpPr>
          <p:cNvPr id="14" name="Google Shape;14;p19"/>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rtl="0">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rtl="0">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rtl="0">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rtl="0">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rtl="0">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rtl="0">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rtl="0">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rtl="0">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‹N°›</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1"/>
          <p:cNvSpPr txBox="1">
            <a:spLocks noGrp="1"/>
          </p:cNvSpPr>
          <p:nvPr>
            <p:ph type="ctrTitle"/>
          </p:nvPr>
        </p:nvSpPr>
        <p:spPr>
          <a:xfrm>
            <a:off x="756357" y="745068"/>
            <a:ext cx="10634132" cy="2229028"/>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3F3F3F"/>
              </a:buClr>
              <a:buSzPts val="4400"/>
              <a:buFont typeface="Lustria"/>
              <a:buNone/>
            </a:pPr>
            <a:r>
              <a:rPr lang="fr-FR" sz="3600" dirty="0"/>
              <a:t>CHSCS#1</a:t>
            </a:r>
            <a:br>
              <a:rPr lang="fr-FR" sz="3600" dirty="0"/>
            </a:br>
            <a:r>
              <a:rPr lang="fr-FR" sz="2800" dirty="0"/>
              <a:t>LA COMMISSION HYGIENE ET SECURITE DE LA COMMUNAUTE SCOLAIRE </a:t>
            </a:r>
            <a:br>
              <a:rPr lang="fr-FR" sz="3600" dirty="0"/>
            </a:br>
            <a:r>
              <a:rPr lang="fr-FR" sz="3600" dirty="0"/>
              <a:t>Début à : 16h15</a:t>
            </a:r>
            <a:endParaRPr sz="3600" dirty="0"/>
          </a:p>
        </p:txBody>
      </p:sp>
      <p:pic>
        <p:nvPicPr>
          <p:cNvPr id="201" name="Google Shape;201;p1"/>
          <p:cNvPicPr preferRelativeResize="0"/>
          <p:nvPr/>
        </p:nvPicPr>
        <p:blipFill rotWithShape="1">
          <a:blip r:embed="rId3">
            <a:alphaModFix/>
          </a:blip>
          <a:srcRect/>
          <a:stretch/>
        </p:blipFill>
        <p:spPr>
          <a:xfrm>
            <a:off x="5260495" y="3302502"/>
            <a:ext cx="1697999" cy="1727211"/>
          </a:xfrm>
          <a:prstGeom prst="rect">
            <a:avLst/>
          </a:prstGeom>
          <a:noFill/>
          <a:ln>
            <a:noFill/>
          </a:ln>
        </p:spPr>
      </p:pic>
      <p:pic>
        <p:nvPicPr>
          <p:cNvPr id="202" name="Google Shape;202;p1" descr="Capture d’écran 2018-08-01 à 14.54.31.png"/>
          <p:cNvPicPr preferRelativeResize="0"/>
          <p:nvPr/>
        </p:nvPicPr>
        <p:blipFill rotWithShape="1">
          <a:blip r:embed="rId4">
            <a:alphaModFix/>
          </a:blip>
          <a:srcRect/>
          <a:stretch/>
        </p:blipFill>
        <p:spPr>
          <a:xfrm>
            <a:off x="2686889" y="3731981"/>
            <a:ext cx="1860379" cy="998359"/>
          </a:xfrm>
          <a:prstGeom prst="rect">
            <a:avLst/>
          </a:prstGeom>
          <a:noFill/>
          <a:ln>
            <a:noFill/>
          </a:ln>
        </p:spPr>
      </p:pic>
      <p:pic>
        <p:nvPicPr>
          <p:cNvPr id="4" name="Image 3">
            <a:extLst>
              <a:ext uri="{FF2B5EF4-FFF2-40B4-BE49-F238E27FC236}">
                <a16:creationId xmlns:a16="http://schemas.microsoft.com/office/drawing/2014/main" id="{86D33307-FE62-B1E4-B07E-D0E66A0F2A11}"/>
              </a:ext>
            </a:extLst>
          </p:cNvPr>
          <p:cNvPicPr>
            <a:picLocks noChangeAspect="1"/>
          </p:cNvPicPr>
          <p:nvPr/>
        </p:nvPicPr>
        <p:blipFill>
          <a:blip r:embed="rId5"/>
          <a:stretch>
            <a:fillRect/>
          </a:stretch>
        </p:blipFill>
        <p:spPr>
          <a:xfrm>
            <a:off x="7777785" y="3272910"/>
            <a:ext cx="2451371" cy="176117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2"/>
          <p:cNvSpPr txBox="1">
            <a:spLocks noGrp="1"/>
          </p:cNvSpPr>
          <p:nvPr>
            <p:ph type="title"/>
          </p:nvPr>
        </p:nvSpPr>
        <p:spPr>
          <a:xfrm>
            <a:off x="1200151" y="244158"/>
            <a:ext cx="9793816" cy="133985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3F3F3F"/>
              </a:buClr>
              <a:buSzPts val="4800"/>
              <a:buFont typeface="Lustria"/>
              <a:buNone/>
            </a:pPr>
            <a:r>
              <a:rPr lang="fr-FR" dirty="0"/>
              <a:t>Ordre du jour</a:t>
            </a:r>
            <a:endParaRPr dirty="0"/>
          </a:p>
        </p:txBody>
      </p:sp>
      <p:sp>
        <p:nvSpPr>
          <p:cNvPr id="216" name="Google Shape;216;p2"/>
          <p:cNvSpPr txBox="1">
            <a:spLocks noGrp="1"/>
          </p:cNvSpPr>
          <p:nvPr>
            <p:ph type="body" idx="1"/>
          </p:nvPr>
        </p:nvSpPr>
        <p:spPr>
          <a:xfrm>
            <a:off x="420140" y="1584008"/>
            <a:ext cx="10366438" cy="5190565"/>
          </a:xfrm>
          <a:prstGeom prst="rect">
            <a:avLst/>
          </a:prstGeom>
          <a:noFill/>
          <a:ln>
            <a:noFill/>
          </a:ln>
        </p:spPr>
        <p:txBody>
          <a:bodyPr spcFirstLastPara="1" wrap="square" lIns="91425" tIns="45700" rIns="91425" bIns="45700" anchor="t" anchorCtr="0">
            <a:noAutofit/>
          </a:bodyPr>
          <a:lstStyle/>
          <a:p>
            <a:pPr marL="457200" lvl="0" indent="-342900" algn="l" rtl="0">
              <a:lnSpc>
                <a:spcPct val="100000"/>
              </a:lnSpc>
              <a:spcBef>
                <a:spcPts val="2000"/>
              </a:spcBef>
              <a:spcAft>
                <a:spcPts val="0"/>
              </a:spcAft>
              <a:buSzPts val="1800"/>
              <a:buFont typeface="Arial"/>
              <a:buAutoNum type="arabicPeriod"/>
            </a:pPr>
            <a:r>
              <a:rPr lang="fr-FR" sz="1800" b="1" dirty="0">
                <a:sym typeface="Calibri"/>
              </a:rPr>
              <a:t>Installation : attributions et composition</a:t>
            </a:r>
            <a:endParaRPr sz="1800" b="1" dirty="0"/>
          </a:p>
          <a:p>
            <a:pPr marL="457200" lvl="0" indent="-342900" algn="l" rtl="0">
              <a:lnSpc>
                <a:spcPct val="100000"/>
              </a:lnSpc>
              <a:spcBef>
                <a:spcPts val="2000"/>
              </a:spcBef>
              <a:spcAft>
                <a:spcPts val="0"/>
              </a:spcAft>
              <a:buSzPts val="1800"/>
              <a:buFont typeface="Arial"/>
              <a:buAutoNum type="arabicPeriod"/>
            </a:pPr>
            <a:r>
              <a:rPr lang="fr-FR" sz="1800" b="1" dirty="0">
                <a:sym typeface="Calibri"/>
              </a:rPr>
              <a:t>Hygiène</a:t>
            </a:r>
          </a:p>
          <a:p>
            <a:pPr>
              <a:buFont typeface="Arial" panose="020B0604020202020204" pitchFamily="34" charset="0"/>
              <a:buChar char="•"/>
            </a:pPr>
            <a:r>
              <a:rPr lang="fr-FR" sz="1800" dirty="0">
                <a:sym typeface="Calibri"/>
              </a:rPr>
              <a:t>Nouveaux sanitaires</a:t>
            </a:r>
          </a:p>
          <a:p>
            <a:pPr marL="114300" indent="0">
              <a:buNone/>
            </a:pPr>
            <a:r>
              <a:rPr lang="fr-FR" sz="1800" b="1" dirty="0">
                <a:sym typeface="Calibri"/>
              </a:rPr>
              <a:t>3. Sécurité</a:t>
            </a:r>
          </a:p>
          <a:p>
            <a:pPr>
              <a:buFont typeface="Arial" panose="020B0604020202020204" pitchFamily="34" charset="0"/>
              <a:buChar char="•"/>
            </a:pPr>
            <a:r>
              <a:rPr lang="fr-FR" sz="1800" dirty="0">
                <a:sym typeface="Calibri"/>
              </a:rPr>
              <a:t>Bilan des exercices</a:t>
            </a:r>
          </a:p>
          <a:p>
            <a:pPr>
              <a:buFont typeface="Arial" panose="020B0604020202020204" pitchFamily="34" charset="0"/>
              <a:buChar char="•"/>
            </a:pPr>
            <a:r>
              <a:rPr lang="fr-FR" sz="1800" dirty="0">
                <a:sym typeface="Calibri"/>
              </a:rPr>
              <a:t>Rapport chef de sécurité</a:t>
            </a:r>
          </a:p>
          <a:p>
            <a:pPr>
              <a:buFont typeface="Arial" panose="020B0604020202020204" pitchFamily="34" charset="0"/>
              <a:buChar char="•"/>
            </a:pPr>
            <a:r>
              <a:rPr lang="fr-FR" sz="1800" dirty="0">
                <a:sym typeface="Calibri"/>
              </a:rPr>
              <a:t>Formation aux premiers secours</a:t>
            </a:r>
          </a:p>
          <a:p>
            <a:pPr>
              <a:buFont typeface="Arial" panose="020B0604020202020204" pitchFamily="34" charset="0"/>
              <a:buChar char="•"/>
            </a:pPr>
            <a:r>
              <a:rPr lang="fr-FR" sz="1800" dirty="0"/>
              <a:t>Travaux</a:t>
            </a:r>
          </a:p>
          <a:p>
            <a:pPr marL="114300" lvl="0" indent="0" algn="l" rtl="0">
              <a:lnSpc>
                <a:spcPct val="100000"/>
              </a:lnSpc>
              <a:spcBef>
                <a:spcPts val="2000"/>
              </a:spcBef>
              <a:spcAft>
                <a:spcPts val="0"/>
              </a:spcAft>
              <a:buSzPts val="1800"/>
              <a:buNone/>
            </a:pPr>
            <a:r>
              <a:rPr lang="fr-FR" sz="1800" b="1" dirty="0">
                <a:sym typeface="Calibri"/>
              </a:rPr>
              <a:t>4. Questions diverses</a:t>
            </a:r>
            <a:endParaRPr sz="1800"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35"/>
          <p:cNvSpPr txBox="1">
            <a:spLocks noGrp="1"/>
          </p:cNvSpPr>
          <p:nvPr>
            <p:ph type="title"/>
          </p:nvPr>
        </p:nvSpPr>
        <p:spPr>
          <a:xfrm>
            <a:off x="320511" y="244158"/>
            <a:ext cx="10673456" cy="133985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3F3F3F"/>
              </a:buClr>
              <a:buSzPct val="41666"/>
              <a:buNone/>
            </a:pPr>
            <a:r>
              <a:rPr lang="fr-FR" dirty="0"/>
              <a:t>1.Installation : attributions</a:t>
            </a:r>
            <a:endParaRPr dirty="0"/>
          </a:p>
        </p:txBody>
      </p:sp>
      <p:sp>
        <p:nvSpPr>
          <p:cNvPr id="222" name="Google Shape;222;p35"/>
          <p:cNvSpPr txBox="1">
            <a:spLocks noGrp="1"/>
          </p:cNvSpPr>
          <p:nvPr>
            <p:ph type="body" idx="1"/>
          </p:nvPr>
        </p:nvSpPr>
        <p:spPr>
          <a:xfrm>
            <a:off x="386549" y="1737024"/>
            <a:ext cx="11418900" cy="5181000"/>
          </a:xfrm>
          <a:prstGeom prst="rect">
            <a:avLst/>
          </a:prstGeom>
          <a:noFill/>
          <a:ln>
            <a:noFill/>
          </a:ln>
        </p:spPr>
        <p:txBody>
          <a:bodyPr spcFirstLastPara="1" wrap="square" lIns="91425" tIns="45700" rIns="91425" bIns="45700" anchor="t" anchorCtr="0">
            <a:noAutofit/>
          </a:bodyPr>
          <a:lstStyle/>
          <a:p>
            <a:pPr marL="114300" indent="0">
              <a:buNone/>
            </a:pPr>
            <a:r>
              <a:rPr lang="fr-FR" sz="1800" b="0" i="0" u="none" strike="noStrike" baseline="0" dirty="0">
                <a:solidFill>
                  <a:srgbClr val="000000"/>
                </a:solidFill>
                <a:latin typeface="Arial" panose="020B0604020202020204" pitchFamily="34" charset="0"/>
              </a:rPr>
              <a:t>La commission hygiène et sécurité est consultée sur les domaines suivants : </a:t>
            </a:r>
          </a:p>
          <a:p>
            <a:r>
              <a:rPr lang="fr-FR" sz="1800" b="0" i="0" u="none" strike="noStrike" baseline="0" dirty="0">
                <a:solidFill>
                  <a:srgbClr val="000000"/>
                </a:solidFill>
                <a:latin typeface="Arial" panose="020B0604020202020204" pitchFamily="34" charset="0"/>
              </a:rPr>
              <a:t>l’hygiène et la sécurité de la communauté éducative ; </a:t>
            </a:r>
          </a:p>
          <a:p>
            <a:r>
              <a:rPr lang="fr-FR" sz="1800" b="0" i="0" u="none" strike="noStrike" baseline="0" dirty="0">
                <a:solidFill>
                  <a:srgbClr val="000000"/>
                </a:solidFill>
                <a:latin typeface="Arial" panose="020B0604020202020204" pitchFamily="34" charset="0"/>
              </a:rPr>
              <a:t>la proposition d’actions de formation à destination des membres de la communauté éducative à mettre en œuvre dans le domaine de l’hygiène et la sécurité </a:t>
            </a:r>
          </a:p>
          <a:p>
            <a:r>
              <a:rPr lang="fr-FR" sz="1800" b="0" i="0" u="none" strike="noStrike" baseline="0" dirty="0">
                <a:solidFill>
                  <a:srgbClr val="000000"/>
                </a:solidFill>
                <a:latin typeface="Arial" panose="020B0604020202020204" pitchFamily="34" charset="0"/>
              </a:rPr>
              <a:t>le respect et la veille de toutes les dispositions légales en matière d’hygiène et de sécurité ; </a:t>
            </a:r>
          </a:p>
          <a:p>
            <a:r>
              <a:rPr lang="fr-FR" sz="1800" b="0" i="0" u="none" strike="noStrike" baseline="0" dirty="0">
                <a:solidFill>
                  <a:srgbClr val="000000"/>
                </a:solidFill>
                <a:latin typeface="Arial" panose="020B0604020202020204" pitchFamily="34" charset="0"/>
              </a:rPr>
              <a:t>le bilan des exercices d’évacuation incendie ou risque intrusion </a:t>
            </a:r>
          </a:p>
          <a:p>
            <a:r>
              <a:rPr lang="fr-FR" sz="1800" b="0" i="0" u="none" strike="noStrike" baseline="0" dirty="0">
                <a:solidFill>
                  <a:srgbClr val="000000"/>
                </a:solidFill>
                <a:latin typeface="Arial" panose="020B0604020202020204" pitchFamily="34" charset="0"/>
              </a:rPr>
              <a:t>les mesures de sécurité à prendre en lien avec l’ambassade et le conseiller sécurité de l’AEFE. </a:t>
            </a:r>
          </a:p>
          <a:p>
            <a:r>
              <a:rPr lang="fr-FR" sz="1800" b="0" i="0" u="none" strike="noStrike" baseline="0" dirty="0">
                <a:solidFill>
                  <a:srgbClr val="000000"/>
                </a:solidFill>
                <a:latin typeface="Arial" panose="020B0604020202020204" pitchFamily="34" charset="0"/>
              </a:rPr>
              <a:t>La commission peut proposer des actions ou mesures à mettre en œuvre dans ces différents domaines, a minima dans le respect des dispositions du droit local. </a:t>
            </a:r>
          </a:p>
          <a:p>
            <a:pPr marL="114300" lvl="0" indent="0" algn="l" rtl="0">
              <a:lnSpc>
                <a:spcPct val="100000"/>
              </a:lnSpc>
              <a:spcBef>
                <a:spcPts val="2600"/>
              </a:spcBef>
              <a:spcAft>
                <a:spcPts val="0"/>
              </a:spcAft>
              <a:buSzPts val="1800"/>
              <a:buNone/>
            </a:pPr>
            <a:endParaRPr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45"/>
          <p:cNvSpPr txBox="1">
            <a:spLocks noGrp="1"/>
          </p:cNvSpPr>
          <p:nvPr>
            <p:ph type="title"/>
          </p:nvPr>
        </p:nvSpPr>
        <p:spPr>
          <a:xfrm>
            <a:off x="603315" y="244158"/>
            <a:ext cx="10390652" cy="9719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3F3F3F"/>
              </a:buClr>
              <a:buSzPts val="1800"/>
              <a:buNone/>
            </a:pPr>
            <a:r>
              <a:rPr lang="fr-FR" sz="2800" dirty="0"/>
              <a:t>1.Installation : composition</a:t>
            </a:r>
            <a:endParaRPr sz="2800" dirty="0">
              <a:solidFill>
                <a:srgbClr val="3C474C"/>
              </a:solidFill>
              <a:latin typeface="Arial"/>
              <a:ea typeface="Arial"/>
              <a:cs typeface="Arial"/>
              <a:sym typeface="Arial"/>
            </a:endParaRPr>
          </a:p>
        </p:txBody>
      </p:sp>
      <p:graphicFrame>
        <p:nvGraphicFramePr>
          <p:cNvPr id="296" name="Google Shape;296;p45"/>
          <p:cNvGraphicFramePr/>
          <p:nvPr>
            <p:extLst>
              <p:ext uri="{D42A27DB-BD31-4B8C-83A1-F6EECF244321}">
                <p14:modId xmlns:p14="http://schemas.microsoft.com/office/powerpoint/2010/main" val="3380148211"/>
              </p:ext>
            </p:extLst>
          </p:nvPr>
        </p:nvGraphicFramePr>
        <p:xfrm>
          <a:off x="337489" y="1404418"/>
          <a:ext cx="11502625" cy="3779560"/>
        </p:xfrm>
        <a:graphic>
          <a:graphicData uri="http://schemas.openxmlformats.org/drawingml/2006/table">
            <a:tbl>
              <a:tblPr firstRow="1" bandRow="1">
                <a:noFill/>
              </a:tblPr>
              <a:tblGrid>
                <a:gridCol w="2028650">
                  <a:extLst>
                    <a:ext uri="{9D8B030D-6E8A-4147-A177-3AD203B41FA5}">
                      <a16:colId xmlns:a16="http://schemas.microsoft.com/office/drawing/2014/main" val="20000"/>
                    </a:ext>
                  </a:extLst>
                </a:gridCol>
                <a:gridCol w="1039650">
                  <a:extLst>
                    <a:ext uri="{9D8B030D-6E8A-4147-A177-3AD203B41FA5}">
                      <a16:colId xmlns:a16="http://schemas.microsoft.com/office/drawing/2014/main" val="20001"/>
                    </a:ext>
                  </a:extLst>
                </a:gridCol>
                <a:gridCol w="1534150">
                  <a:extLst>
                    <a:ext uri="{9D8B030D-6E8A-4147-A177-3AD203B41FA5}">
                      <a16:colId xmlns:a16="http://schemas.microsoft.com/office/drawing/2014/main" val="20002"/>
                    </a:ext>
                  </a:extLst>
                </a:gridCol>
                <a:gridCol w="1534150">
                  <a:extLst>
                    <a:ext uri="{9D8B030D-6E8A-4147-A177-3AD203B41FA5}">
                      <a16:colId xmlns:a16="http://schemas.microsoft.com/office/drawing/2014/main" val="20003"/>
                    </a:ext>
                  </a:extLst>
                </a:gridCol>
                <a:gridCol w="1534150">
                  <a:extLst>
                    <a:ext uri="{9D8B030D-6E8A-4147-A177-3AD203B41FA5}">
                      <a16:colId xmlns:a16="http://schemas.microsoft.com/office/drawing/2014/main" val="20004"/>
                    </a:ext>
                  </a:extLst>
                </a:gridCol>
                <a:gridCol w="1534150">
                  <a:extLst>
                    <a:ext uri="{9D8B030D-6E8A-4147-A177-3AD203B41FA5}">
                      <a16:colId xmlns:a16="http://schemas.microsoft.com/office/drawing/2014/main" val="20005"/>
                    </a:ext>
                  </a:extLst>
                </a:gridCol>
                <a:gridCol w="2297725">
                  <a:extLst>
                    <a:ext uri="{9D8B030D-6E8A-4147-A177-3AD203B41FA5}">
                      <a16:colId xmlns:a16="http://schemas.microsoft.com/office/drawing/2014/main" val="20006"/>
                    </a:ext>
                  </a:extLst>
                </a:gridCol>
              </a:tblGrid>
              <a:tr h="177800">
                <a:tc>
                  <a:txBody>
                    <a:bodyPr/>
                    <a:lstStyle/>
                    <a:p>
                      <a:pPr marL="0" marR="0" lvl="0" indent="0" algn="ctr" rtl="0">
                        <a:lnSpc>
                          <a:spcPct val="100000"/>
                        </a:lnSpc>
                        <a:spcBef>
                          <a:spcPts val="0"/>
                        </a:spcBef>
                        <a:spcAft>
                          <a:spcPts val="0"/>
                        </a:spcAft>
                        <a:buNone/>
                      </a:pPr>
                      <a:r>
                        <a:rPr lang="fr-FR" sz="1400" u="none" strike="noStrike" cap="none"/>
                        <a:t>Administration (3)</a:t>
                      </a:r>
                      <a:endParaRPr/>
                    </a:p>
                  </a:txBody>
                  <a:tcPr marL="91450" marR="91450" marT="45725" marB="45725" anchor="ctr"/>
                </a:tc>
                <a:tc>
                  <a:txBody>
                    <a:bodyPr/>
                    <a:lstStyle/>
                    <a:p>
                      <a:pPr marL="0" marR="0" lvl="0" indent="0" algn="ctr" rtl="0">
                        <a:lnSpc>
                          <a:spcPct val="100000"/>
                        </a:lnSpc>
                        <a:spcBef>
                          <a:spcPts val="0"/>
                        </a:spcBef>
                        <a:spcAft>
                          <a:spcPts val="0"/>
                        </a:spcAft>
                        <a:buNone/>
                      </a:pPr>
                      <a:r>
                        <a:rPr lang="fr-FR" sz="1400" u="none" strike="noStrike" cap="none"/>
                        <a:t>Conseil de Gestion (1)</a:t>
                      </a:r>
                      <a:endParaRPr/>
                    </a:p>
                  </a:txBody>
                  <a:tcPr marL="91450" marR="91450" marT="45725" marB="45725" anchor="ctr"/>
                </a:tc>
                <a:tc>
                  <a:txBody>
                    <a:bodyPr/>
                    <a:lstStyle/>
                    <a:p>
                      <a:pPr marL="0" marR="0" lvl="0" indent="0" algn="ctr" rtl="0">
                        <a:lnSpc>
                          <a:spcPct val="100000"/>
                        </a:lnSpc>
                        <a:spcBef>
                          <a:spcPts val="0"/>
                        </a:spcBef>
                        <a:spcAft>
                          <a:spcPts val="0"/>
                        </a:spcAft>
                        <a:buNone/>
                      </a:pPr>
                      <a:endParaRPr sz="1400" b="0" i="0" u="none" strike="noStrike" cap="none">
                        <a:solidFill>
                          <a:schemeClr val="accent3">
                            <a:lumMod val="50000"/>
                          </a:schemeClr>
                        </a:solidFill>
                        <a:latin typeface="Lustria"/>
                        <a:ea typeface="Lustria"/>
                        <a:cs typeface="Lustria"/>
                        <a:sym typeface="Lustria"/>
                      </a:endParaRPr>
                    </a:p>
                    <a:p>
                      <a:pPr marL="0" marR="0" lvl="0" indent="0" algn="ctr" rtl="0">
                        <a:lnSpc>
                          <a:spcPct val="100000"/>
                        </a:lnSpc>
                        <a:spcBef>
                          <a:spcPts val="0"/>
                        </a:spcBef>
                        <a:spcAft>
                          <a:spcPts val="0"/>
                        </a:spcAft>
                        <a:buNone/>
                      </a:pPr>
                      <a:r>
                        <a:rPr lang="fr-FR" sz="1400" b="0" i="0" u="none" strike="noStrike" cap="none">
                          <a:solidFill>
                            <a:schemeClr val="accent3">
                              <a:lumMod val="50000"/>
                            </a:schemeClr>
                          </a:solidFill>
                          <a:latin typeface="Lustria"/>
                          <a:ea typeface="Lustria"/>
                          <a:cs typeface="Lustria"/>
                          <a:sym typeface="Lustria"/>
                        </a:rPr>
                        <a:t>Primaire (2)</a:t>
                      </a:r>
                      <a:endParaRPr>
                        <a:solidFill>
                          <a:schemeClr val="accent3">
                            <a:lumMod val="50000"/>
                          </a:schemeClr>
                        </a:solidFill>
                      </a:endParaRPr>
                    </a:p>
                    <a:p>
                      <a:pPr marL="0" marR="0" lvl="0" indent="0" algn="ctr" rtl="0">
                        <a:lnSpc>
                          <a:spcPct val="100000"/>
                        </a:lnSpc>
                        <a:spcBef>
                          <a:spcPts val="0"/>
                        </a:spcBef>
                        <a:spcAft>
                          <a:spcPts val="0"/>
                        </a:spcAft>
                        <a:buNone/>
                      </a:pPr>
                      <a:endParaRPr sz="1400" u="none" strike="noStrike" cap="none">
                        <a:solidFill>
                          <a:schemeClr val="accent3">
                            <a:lumMod val="50000"/>
                          </a:schemeClr>
                        </a:solidFill>
                      </a:endParaRPr>
                    </a:p>
                  </a:txBody>
                  <a:tcPr marL="91450" marR="91450" marT="45725" marB="45725" anchor="ctr"/>
                </a:tc>
                <a:tc>
                  <a:txBody>
                    <a:bodyPr/>
                    <a:lstStyle/>
                    <a:p>
                      <a:pPr marL="0" marR="0" lvl="0" indent="0" algn="ctr" rtl="0">
                        <a:lnSpc>
                          <a:spcPct val="100000"/>
                        </a:lnSpc>
                        <a:spcBef>
                          <a:spcPts val="0"/>
                        </a:spcBef>
                        <a:spcAft>
                          <a:spcPts val="0"/>
                        </a:spcAft>
                        <a:buNone/>
                      </a:pPr>
                      <a:r>
                        <a:rPr lang="fr-FR" sz="1400" u="none" strike="noStrike" cap="none">
                          <a:solidFill>
                            <a:schemeClr val="accent3">
                              <a:lumMod val="50000"/>
                            </a:schemeClr>
                          </a:solidFill>
                        </a:rPr>
                        <a:t>Secondaire (2)</a:t>
                      </a:r>
                      <a:endParaRPr>
                        <a:solidFill>
                          <a:schemeClr val="accent3">
                            <a:lumMod val="50000"/>
                          </a:schemeClr>
                        </a:solidFill>
                      </a:endParaRPr>
                    </a:p>
                  </a:txBody>
                  <a:tcPr marL="91450" marR="91450" marT="45725" marB="45725" anchor="ctr"/>
                </a:tc>
                <a:tc>
                  <a:txBody>
                    <a:bodyPr/>
                    <a:lstStyle/>
                    <a:p>
                      <a:pPr marL="0" marR="0" lvl="0" indent="0" algn="ctr" rtl="0">
                        <a:lnSpc>
                          <a:spcPct val="100000"/>
                        </a:lnSpc>
                        <a:spcBef>
                          <a:spcPts val="0"/>
                        </a:spcBef>
                        <a:spcAft>
                          <a:spcPts val="0"/>
                        </a:spcAft>
                        <a:buNone/>
                      </a:pPr>
                      <a:endParaRPr sz="1400" b="0" i="0" u="none" strike="noStrike" cap="none">
                        <a:solidFill>
                          <a:schemeClr val="accent3">
                            <a:lumMod val="50000"/>
                          </a:schemeClr>
                        </a:solidFill>
                        <a:latin typeface="Lustria"/>
                        <a:ea typeface="Lustria"/>
                        <a:cs typeface="Lustria"/>
                        <a:sym typeface="Lustria"/>
                      </a:endParaRPr>
                    </a:p>
                    <a:p>
                      <a:pPr marL="0" marR="0" lvl="0" indent="0" algn="ctr" rtl="0">
                        <a:lnSpc>
                          <a:spcPct val="100000"/>
                        </a:lnSpc>
                        <a:spcBef>
                          <a:spcPts val="0"/>
                        </a:spcBef>
                        <a:spcAft>
                          <a:spcPts val="0"/>
                        </a:spcAft>
                        <a:buNone/>
                      </a:pPr>
                      <a:r>
                        <a:rPr lang="fr-FR" sz="1400" b="0" i="0" u="none" strike="noStrike" cap="none">
                          <a:solidFill>
                            <a:schemeClr val="accent3">
                              <a:lumMod val="50000"/>
                            </a:schemeClr>
                          </a:solidFill>
                          <a:latin typeface="Lustria"/>
                          <a:ea typeface="Lustria"/>
                          <a:cs typeface="Lustria"/>
                          <a:sym typeface="Lustria"/>
                        </a:rPr>
                        <a:t>Admin (0)</a:t>
                      </a:r>
                      <a:endParaRPr>
                        <a:solidFill>
                          <a:schemeClr val="accent3">
                            <a:lumMod val="50000"/>
                          </a:schemeClr>
                        </a:solidFill>
                      </a:endParaRPr>
                    </a:p>
                  </a:txBody>
                  <a:tcPr marL="91450" marR="91450" marT="45725" marB="45725" anchor="ctr"/>
                </a:tc>
                <a:tc>
                  <a:txBody>
                    <a:bodyPr/>
                    <a:lstStyle/>
                    <a:p>
                      <a:pPr marL="0" marR="0" lvl="0" indent="0" algn="ctr" rtl="0">
                        <a:lnSpc>
                          <a:spcPct val="100000"/>
                        </a:lnSpc>
                        <a:spcBef>
                          <a:spcPts val="0"/>
                        </a:spcBef>
                        <a:spcAft>
                          <a:spcPts val="0"/>
                        </a:spcAft>
                        <a:buNone/>
                      </a:pPr>
                      <a:r>
                        <a:rPr lang="fr-FR" sz="1400" b="0" i="0" u="none" strike="noStrike" cap="none">
                          <a:solidFill>
                            <a:schemeClr val="accent3">
                              <a:lumMod val="50000"/>
                            </a:schemeClr>
                          </a:solidFill>
                          <a:latin typeface="Lustria"/>
                          <a:ea typeface="Lustria"/>
                          <a:cs typeface="Lustria"/>
                          <a:sym typeface="Lustria"/>
                        </a:rPr>
                        <a:t>Parents(2)</a:t>
                      </a:r>
                      <a:endParaRPr>
                        <a:solidFill>
                          <a:schemeClr val="accent3">
                            <a:lumMod val="50000"/>
                          </a:schemeClr>
                        </a:solidFill>
                      </a:endParaRPr>
                    </a:p>
                  </a:txBody>
                  <a:tcPr marL="91450" marR="91450" marT="45725" marB="45725" anchor="ctr"/>
                </a:tc>
                <a:tc>
                  <a:txBody>
                    <a:bodyPr/>
                    <a:lstStyle/>
                    <a:p>
                      <a:pPr marL="0" marR="0" lvl="0" indent="0" algn="ctr" rtl="0">
                        <a:lnSpc>
                          <a:spcPct val="100000"/>
                        </a:lnSpc>
                        <a:spcBef>
                          <a:spcPts val="0"/>
                        </a:spcBef>
                        <a:spcAft>
                          <a:spcPts val="0"/>
                        </a:spcAft>
                        <a:buNone/>
                      </a:pPr>
                      <a:r>
                        <a:rPr lang="fr-FR" sz="1400" b="0" i="0" u="none" strike="noStrike" cap="none" dirty="0">
                          <a:solidFill>
                            <a:schemeClr val="accent3">
                              <a:lumMod val="50000"/>
                            </a:schemeClr>
                          </a:solidFill>
                          <a:latin typeface="Lustria"/>
                          <a:ea typeface="Lustria"/>
                          <a:cs typeface="Lustria"/>
                          <a:sym typeface="Lustria"/>
                        </a:rPr>
                        <a:t>Elèves(2)</a:t>
                      </a:r>
                      <a:endParaRPr dirty="0">
                        <a:solidFill>
                          <a:schemeClr val="accent3">
                            <a:lumMod val="50000"/>
                          </a:schemeClr>
                        </a:solidFill>
                      </a:endParaRPr>
                    </a:p>
                  </a:txBody>
                  <a:tcPr marL="91450" marR="91450" marT="45725" marB="45725" anchor="ctr"/>
                </a:tc>
                <a:extLst>
                  <a:ext uri="{0D108BD9-81ED-4DB2-BD59-A6C34878D82A}">
                    <a16:rowId xmlns:a16="http://schemas.microsoft.com/office/drawing/2014/main" val="10000"/>
                  </a:ext>
                </a:extLst>
              </a:tr>
              <a:tr h="524125">
                <a:tc>
                  <a:txBody>
                    <a:bodyPr/>
                    <a:lstStyle/>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la cheffe d’établissement : </a:t>
                      </a:r>
                      <a:endParaRPr/>
                    </a:p>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Christine Guitton</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dirty="0">
                        <a:solidFill>
                          <a:srgbClr val="FF0000"/>
                        </a:solidFill>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r>
                        <a:rPr lang="fr-FR" dirty="0">
                          <a:solidFill>
                            <a:schemeClr val="accent3">
                              <a:lumMod val="50000"/>
                            </a:schemeClr>
                          </a:solidFill>
                        </a:rPr>
                        <a:t>Guillemin </a:t>
                      </a:r>
                      <a:r>
                        <a:rPr lang="fr-FR" dirty="0" err="1">
                          <a:solidFill>
                            <a:schemeClr val="accent3">
                              <a:lumMod val="50000"/>
                            </a:schemeClr>
                          </a:solidFill>
                        </a:rPr>
                        <a:t>Dephine</a:t>
                      </a:r>
                      <a:endParaRPr dirty="0">
                        <a:solidFill>
                          <a:schemeClr val="accent3">
                            <a:lumMod val="50000"/>
                          </a:schemeClr>
                        </a:solidFill>
                      </a:endParaRPr>
                    </a:p>
                    <a:p>
                      <a:pPr marL="0" marR="0" lvl="0" indent="0" algn="l" rtl="0">
                        <a:lnSpc>
                          <a:spcPct val="100000"/>
                        </a:lnSpc>
                        <a:spcBef>
                          <a:spcPts val="0"/>
                        </a:spcBef>
                        <a:spcAft>
                          <a:spcPts val="0"/>
                        </a:spcAft>
                        <a:buClr>
                          <a:srgbClr val="000000"/>
                        </a:buClr>
                        <a:buSzPts val="1400"/>
                        <a:buFont typeface="Arial"/>
                        <a:buNone/>
                      </a:pPr>
                      <a:r>
                        <a:rPr lang="fr-FR" dirty="0">
                          <a:solidFill>
                            <a:schemeClr val="accent3">
                              <a:lumMod val="50000"/>
                            </a:schemeClr>
                          </a:solidFill>
                        </a:rPr>
                        <a:t>Jérôme </a:t>
                      </a:r>
                      <a:r>
                        <a:rPr lang="fr-FR" dirty="0" err="1">
                          <a:solidFill>
                            <a:schemeClr val="accent3">
                              <a:lumMod val="50000"/>
                            </a:schemeClr>
                          </a:solidFill>
                        </a:rPr>
                        <a:t>Somazzi</a:t>
                      </a:r>
                      <a:endParaRPr dirty="0">
                        <a:solidFill>
                          <a:schemeClr val="accent3">
                            <a:lumMod val="50000"/>
                          </a:schemeClr>
                        </a:solidFill>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r>
                        <a:rPr lang="fr-FR" sz="1400" u="none" strike="noStrike" cap="none" dirty="0" err="1">
                          <a:solidFill>
                            <a:schemeClr val="accent3">
                              <a:lumMod val="50000"/>
                            </a:schemeClr>
                          </a:solidFill>
                        </a:rPr>
                        <a:t>M.Castagna</a:t>
                      </a:r>
                      <a:r>
                        <a:rPr lang="fr-FR" sz="1400" u="none" strike="noStrike" cap="none" dirty="0">
                          <a:solidFill>
                            <a:schemeClr val="accent3">
                              <a:lumMod val="50000"/>
                            </a:schemeClr>
                          </a:solidFill>
                        </a:rPr>
                        <a:t>, </a:t>
                      </a:r>
                      <a:r>
                        <a:rPr lang="fr-FR" sz="1400" u="none" strike="noStrike" cap="none" dirty="0" err="1">
                          <a:solidFill>
                            <a:schemeClr val="accent3">
                              <a:lumMod val="50000"/>
                            </a:schemeClr>
                          </a:solidFill>
                        </a:rPr>
                        <a:t>M.Sauer</a:t>
                      </a:r>
                      <a:endParaRPr dirty="0">
                        <a:solidFill>
                          <a:schemeClr val="accent3">
                            <a:lumMod val="50000"/>
                          </a:schemeClr>
                        </a:solidFill>
                      </a:endParaRPr>
                    </a:p>
                    <a:p>
                      <a:pPr marL="0" marR="0" lvl="0" indent="0" algn="l" rtl="0">
                        <a:lnSpc>
                          <a:spcPct val="100000"/>
                        </a:lnSpc>
                        <a:spcBef>
                          <a:spcPts val="0"/>
                        </a:spcBef>
                        <a:spcAft>
                          <a:spcPts val="0"/>
                        </a:spcAft>
                        <a:buNone/>
                      </a:pPr>
                      <a:endParaRPr sz="1400" u="none" strike="noStrike" cap="none" dirty="0">
                        <a:solidFill>
                          <a:schemeClr val="accent3">
                            <a:lumMod val="50000"/>
                          </a:schemeClr>
                        </a:solidFill>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r>
                        <a:rPr lang="fr-FR" sz="1400" u="none" strike="noStrike" cap="none">
                          <a:solidFill>
                            <a:schemeClr val="accent3">
                              <a:lumMod val="50000"/>
                            </a:schemeClr>
                          </a:solidFill>
                        </a:rPr>
                        <a:t>Pas possible car pas de RP</a:t>
                      </a:r>
                      <a:endParaRPr>
                        <a:solidFill>
                          <a:schemeClr val="accent3">
                            <a:lumMod val="50000"/>
                          </a:schemeClr>
                        </a:solidFill>
                      </a:endParaRPr>
                    </a:p>
                    <a:p>
                      <a:pPr marL="0" marR="0" lvl="0" indent="0" algn="l" rtl="0">
                        <a:lnSpc>
                          <a:spcPct val="100000"/>
                        </a:lnSpc>
                        <a:spcBef>
                          <a:spcPts val="0"/>
                        </a:spcBef>
                        <a:spcAft>
                          <a:spcPts val="0"/>
                        </a:spcAft>
                        <a:buNone/>
                      </a:pPr>
                      <a:endParaRPr sz="1400" u="none" strike="noStrike" cap="none">
                        <a:solidFill>
                          <a:schemeClr val="accent3">
                            <a:lumMod val="50000"/>
                          </a:schemeClr>
                        </a:solidFill>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r>
                        <a:rPr lang="fr-FR" sz="1400" u="none" strike="noStrike" cap="none" dirty="0">
                          <a:solidFill>
                            <a:schemeClr val="accent3">
                              <a:lumMod val="50000"/>
                            </a:schemeClr>
                          </a:solidFill>
                        </a:rPr>
                        <a:t>Carla Jorge, </a:t>
                      </a:r>
                      <a:r>
                        <a:rPr lang="fr-FR" sz="1400" u="none" strike="noStrike" cap="none" dirty="0" err="1">
                          <a:solidFill>
                            <a:schemeClr val="accent3">
                              <a:lumMod val="50000"/>
                            </a:schemeClr>
                          </a:solidFill>
                        </a:rPr>
                        <a:t>Jillian</a:t>
                      </a:r>
                      <a:r>
                        <a:rPr lang="fr-FR" sz="1400" u="none" strike="noStrike" cap="none" dirty="0">
                          <a:solidFill>
                            <a:schemeClr val="accent3">
                              <a:lumMod val="50000"/>
                            </a:schemeClr>
                          </a:solidFill>
                        </a:rPr>
                        <a:t> Talma, Cora Cassé (suppléante)</a:t>
                      </a:r>
                      <a:endParaRPr dirty="0">
                        <a:solidFill>
                          <a:schemeClr val="accent3">
                            <a:lumMod val="50000"/>
                          </a:schemeClr>
                        </a:solidFill>
                      </a:endParaRPr>
                    </a:p>
                    <a:p>
                      <a:pPr marL="0" marR="0" lvl="0" indent="0" algn="l" rtl="0">
                        <a:lnSpc>
                          <a:spcPct val="100000"/>
                        </a:lnSpc>
                        <a:spcBef>
                          <a:spcPts val="0"/>
                        </a:spcBef>
                        <a:spcAft>
                          <a:spcPts val="0"/>
                        </a:spcAft>
                        <a:buNone/>
                      </a:pPr>
                      <a:endParaRPr sz="1400" u="none" strike="noStrike" cap="none" dirty="0">
                        <a:solidFill>
                          <a:schemeClr val="accent3">
                            <a:lumMod val="50000"/>
                          </a:schemeClr>
                        </a:solidFill>
                      </a:endParaRPr>
                    </a:p>
                  </a:txBody>
                  <a:tcPr marL="91450" marR="91450" marT="45725" marB="45725"/>
                </a:tc>
                <a:tc>
                  <a:txBody>
                    <a:bodyPr/>
                    <a:lstStyle/>
                    <a:p>
                      <a:pPr marL="0" marR="0" lvl="0" indent="0" algn="l" rtl="0">
                        <a:lnSpc>
                          <a:spcPct val="100000"/>
                        </a:lnSpc>
                        <a:spcBef>
                          <a:spcPts val="0"/>
                        </a:spcBef>
                        <a:spcAft>
                          <a:spcPts val="0"/>
                        </a:spcAft>
                        <a:buNone/>
                      </a:pPr>
                      <a:r>
                        <a:rPr lang="fr-FR"/>
                        <a:t>- Malia Trambelland (titulaire-3ème) Jade Bui (suppléante-3ème)</a:t>
                      </a:r>
                      <a:endParaRPr/>
                    </a:p>
                    <a:p>
                      <a:pPr marL="0" marR="0" lvl="0" indent="0" algn="l" rtl="0">
                        <a:lnSpc>
                          <a:spcPct val="100000"/>
                        </a:lnSpc>
                        <a:spcBef>
                          <a:spcPts val="0"/>
                        </a:spcBef>
                        <a:spcAft>
                          <a:spcPts val="0"/>
                        </a:spcAft>
                        <a:buNone/>
                      </a:pPr>
                      <a:r>
                        <a:rPr lang="fr-FR"/>
                        <a:t>- Amy Quilindo (titulaire-4ème), Amélie Roscia (suppléante-4ème)</a:t>
                      </a:r>
                      <a:endParaRPr/>
                    </a:p>
                  </a:txBody>
                  <a:tcPr marL="91450" marR="91450" marT="45725" marB="45725"/>
                </a:tc>
                <a:extLst>
                  <a:ext uri="{0D108BD9-81ED-4DB2-BD59-A6C34878D82A}">
                    <a16:rowId xmlns:a16="http://schemas.microsoft.com/office/drawing/2014/main" val="10001"/>
                  </a:ext>
                </a:extLst>
              </a:tr>
              <a:tr h="375100">
                <a:tc>
                  <a:txBody>
                    <a:bodyPr/>
                    <a:lstStyle/>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la directrice administrative et financier : Shyamla Mondon</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extLst>
                  <a:ext uri="{0D108BD9-81ED-4DB2-BD59-A6C34878D82A}">
                    <a16:rowId xmlns:a16="http://schemas.microsoft.com/office/drawing/2014/main" val="10002"/>
                  </a:ext>
                </a:extLst>
              </a:tr>
              <a:tr h="536550">
                <a:tc>
                  <a:txBody>
                    <a:bodyPr/>
                    <a:lstStyle/>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la conseillère principale d’éducation </a:t>
                      </a:r>
                      <a:endParaRPr/>
                    </a:p>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Aurélia Roumestand</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dirty="0"/>
                    </a:p>
                  </a:txBody>
                  <a:tcPr marL="91450" marR="91450" marT="45725" marB="45725"/>
                </a:tc>
                <a:extLst>
                  <a:ext uri="{0D108BD9-81ED-4DB2-BD59-A6C34878D82A}">
                    <a16:rowId xmlns:a16="http://schemas.microsoft.com/office/drawing/2014/main" val="10003"/>
                  </a:ext>
                </a:extLst>
              </a:tr>
            </a:tbl>
          </a:graphicData>
        </a:graphic>
      </p:graphicFrame>
      <p:sp>
        <p:nvSpPr>
          <p:cNvPr id="297" name="Google Shape;297;p45"/>
          <p:cNvSpPr txBox="1"/>
          <p:nvPr/>
        </p:nvSpPr>
        <p:spPr>
          <a:xfrm>
            <a:off x="337489" y="5213142"/>
            <a:ext cx="11502624" cy="1400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700" b="0" i="0" u="none" strike="noStrike" cap="none" dirty="0">
                <a:solidFill>
                  <a:srgbClr val="000000"/>
                </a:solidFill>
                <a:latin typeface="Arial"/>
                <a:ea typeface="Arial"/>
                <a:cs typeface="Arial"/>
                <a:sym typeface="Arial"/>
              </a:rPr>
              <a:t>- Les représentants des personnels sont désignés par les représentants des personnels siégeant au conseil d’établissement. Ils comprennent au moins un représentant de chaque catégorie de </a:t>
            </a:r>
            <a:r>
              <a:rPr lang="fr-FR" sz="1700" b="0" i="0" u="none" strike="noStrike" cap="none" dirty="0" err="1">
                <a:solidFill>
                  <a:srgbClr val="000000"/>
                </a:solidFill>
                <a:latin typeface="Arial"/>
                <a:ea typeface="Arial"/>
                <a:cs typeface="Arial"/>
                <a:sym typeface="Arial"/>
              </a:rPr>
              <a:t>personnel.</a:t>
            </a:r>
            <a:r>
              <a:rPr lang="fr-FR" sz="1700" b="0" i="0" u="none" strike="noStrike" cap="none" dirty="0" err="1">
                <a:solidFill>
                  <a:srgbClr val="FF0000"/>
                </a:solidFill>
                <a:latin typeface="Arial"/>
                <a:ea typeface="Arial"/>
                <a:cs typeface="Arial"/>
                <a:sym typeface="Arial"/>
              </a:rPr>
              <a:t>Leur</a:t>
            </a:r>
            <a:r>
              <a:rPr lang="fr-FR" sz="1700" b="0" i="0" u="none" strike="noStrike" cap="none" dirty="0">
                <a:solidFill>
                  <a:srgbClr val="FF0000"/>
                </a:solidFill>
                <a:latin typeface="Arial"/>
                <a:ea typeface="Arial"/>
                <a:cs typeface="Arial"/>
                <a:sym typeface="Arial"/>
              </a:rPr>
              <a:t> nombre, décidé par le conseil d’établissement, est compris entre 4 et 6 membres. </a:t>
            </a:r>
            <a:r>
              <a:rPr lang="fr-FR" sz="1700" b="0" i="0" u="none" strike="noStrike" cap="none" dirty="0">
                <a:solidFill>
                  <a:srgbClr val="000000"/>
                </a:solidFill>
                <a:latin typeface="Arial"/>
                <a:ea typeface="Arial"/>
                <a:cs typeface="Arial"/>
                <a:sym typeface="Arial"/>
              </a:rPr>
              <a:t>Un ou deux représentants des parents d’élèves et un ou deux représentants des élèves sont désignés par les représentants des parents d’élèves et des élèves siégeant au conseil d’établissement. Pour chaque membre titulaire, un membre suppléant est désigné. </a:t>
            </a:r>
            <a:endParaRPr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F05364-FC1E-455D-A540-98A10A23D903}"/>
              </a:ext>
            </a:extLst>
          </p:cNvPr>
          <p:cNvSpPr>
            <a:spLocks noGrp="1"/>
          </p:cNvSpPr>
          <p:nvPr>
            <p:ph type="title"/>
          </p:nvPr>
        </p:nvSpPr>
        <p:spPr/>
        <p:txBody>
          <a:bodyPr/>
          <a:lstStyle/>
          <a:p>
            <a:r>
              <a:rPr lang="fr-FR" dirty="0"/>
              <a:t>2.Hygiène : nouveaux sanitaires</a:t>
            </a:r>
          </a:p>
        </p:txBody>
      </p:sp>
      <p:sp>
        <p:nvSpPr>
          <p:cNvPr id="3" name="Espace réservé du texte 2">
            <a:extLst>
              <a:ext uri="{FF2B5EF4-FFF2-40B4-BE49-F238E27FC236}">
                <a16:creationId xmlns:a16="http://schemas.microsoft.com/office/drawing/2014/main" id="{CB65F94A-C065-8B34-A85E-ECF26A3435AE}"/>
              </a:ext>
            </a:extLst>
          </p:cNvPr>
          <p:cNvSpPr>
            <a:spLocks noGrp="1"/>
          </p:cNvSpPr>
          <p:nvPr>
            <p:ph type="body" idx="1"/>
          </p:nvPr>
        </p:nvSpPr>
        <p:spPr>
          <a:xfrm>
            <a:off x="452488" y="2133601"/>
            <a:ext cx="10541480" cy="3931920"/>
          </a:xfrm>
        </p:spPr>
        <p:txBody>
          <a:bodyPr/>
          <a:lstStyle/>
          <a:p>
            <a:r>
              <a:rPr lang="fr-FR" dirty="0"/>
              <a:t>Mise en place de nouveaux sanitaires pour l’élémentaire</a:t>
            </a:r>
          </a:p>
          <a:p>
            <a:r>
              <a:rPr lang="fr-FR" dirty="0"/>
              <a:t>Rénovation des sanitaires du secondaire à planifier</a:t>
            </a:r>
          </a:p>
          <a:p>
            <a:r>
              <a:rPr lang="fr-FR" dirty="0"/>
              <a:t>Solliciter des mécènes</a:t>
            </a:r>
          </a:p>
          <a:p>
            <a:r>
              <a:rPr lang="fr-FR" dirty="0"/>
              <a:t>Faire savoir nos besoins</a:t>
            </a:r>
          </a:p>
        </p:txBody>
      </p:sp>
    </p:spTree>
    <p:extLst>
      <p:ext uri="{BB962C8B-B14F-4D97-AF65-F5344CB8AC3E}">
        <p14:creationId xmlns:p14="http://schemas.microsoft.com/office/powerpoint/2010/main" val="18455828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48A32E4-6490-0509-C24A-B503C644D6FB}"/>
              </a:ext>
            </a:extLst>
          </p:cNvPr>
          <p:cNvSpPr>
            <a:spLocks noGrp="1"/>
          </p:cNvSpPr>
          <p:nvPr>
            <p:ph type="title"/>
          </p:nvPr>
        </p:nvSpPr>
        <p:spPr/>
        <p:txBody>
          <a:bodyPr/>
          <a:lstStyle/>
          <a:p>
            <a:r>
              <a:rPr lang="fr-FR" dirty="0"/>
              <a:t>3. Sécurité : Bilan des exercices </a:t>
            </a:r>
          </a:p>
        </p:txBody>
      </p:sp>
      <p:sp>
        <p:nvSpPr>
          <p:cNvPr id="3" name="Espace réservé du texte 2">
            <a:extLst>
              <a:ext uri="{FF2B5EF4-FFF2-40B4-BE49-F238E27FC236}">
                <a16:creationId xmlns:a16="http://schemas.microsoft.com/office/drawing/2014/main" id="{4B88ACBA-DF19-2807-03A6-AED7222DB94A}"/>
              </a:ext>
            </a:extLst>
          </p:cNvPr>
          <p:cNvSpPr>
            <a:spLocks noGrp="1"/>
          </p:cNvSpPr>
          <p:nvPr>
            <p:ph type="body" idx="1"/>
          </p:nvPr>
        </p:nvSpPr>
        <p:spPr>
          <a:xfrm>
            <a:off x="707010" y="2133601"/>
            <a:ext cx="10286957" cy="3931920"/>
          </a:xfrm>
        </p:spPr>
        <p:txBody>
          <a:bodyPr>
            <a:normAutofit fontScale="92500" lnSpcReduction="10000"/>
          </a:bodyPr>
          <a:lstStyle/>
          <a:p>
            <a:pPr marL="285750" indent="-285750">
              <a:buSzPct val="144144"/>
            </a:pPr>
            <a:r>
              <a:rPr lang="fr-FR" sz="1600" dirty="0">
                <a:latin typeface="+mn-lt"/>
              </a:rPr>
              <a:t>Exercice évacuation incendie effectué le 17/10/2023, évacuation en 3 min, temps total exercice 12 min : alarme pas assez audible et appel un peu long.</a:t>
            </a:r>
          </a:p>
          <a:p>
            <a:pPr marL="0" indent="0">
              <a:buSzPct val="144144"/>
              <a:buNone/>
            </a:pPr>
            <a:r>
              <a:rPr lang="fr-FR" sz="1600" dirty="0">
                <a:latin typeface="+mn-lt"/>
              </a:rPr>
              <a:t>Evacuer davantage vers le parking côté clinique</a:t>
            </a:r>
          </a:p>
          <a:p>
            <a:pPr marL="285750" indent="-285750">
              <a:buSzPct val="144144"/>
              <a:buFont typeface="Wingdings" panose="05000000000000000000" pitchFamily="2" charset="2"/>
              <a:buChar char="Ø"/>
            </a:pPr>
            <a:r>
              <a:rPr lang="fr-FR" sz="1600" dirty="0">
                <a:latin typeface="+mn-lt"/>
                <a:ea typeface="Arial"/>
                <a:cs typeface="Arial"/>
                <a:sym typeface="Arial"/>
              </a:rPr>
              <a:t>Programmer un deuxième exercice évacuation incendie</a:t>
            </a:r>
          </a:p>
          <a:p>
            <a:r>
              <a:rPr lang="fr-FR" sz="1600" dirty="0">
                <a:latin typeface="+mn-lt"/>
              </a:rPr>
              <a:t>Exercice anti-intrusion effectué le 06/12/2023</a:t>
            </a:r>
          </a:p>
          <a:p>
            <a:pPr marL="0" marR="0" lvl="0" indent="0" algn="l" rtl="0">
              <a:lnSpc>
                <a:spcPct val="100000"/>
              </a:lnSpc>
              <a:spcBef>
                <a:spcPts val="0"/>
              </a:spcBef>
              <a:spcAft>
                <a:spcPts val="0"/>
              </a:spcAft>
              <a:buClr>
                <a:srgbClr val="000000"/>
              </a:buClr>
              <a:buSzPts val="1600"/>
              <a:buFont typeface="Arial"/>
              <a:buNone/>
            </a:pPr>
            <a:r>
              <a:rPr lang="fr-FR" sz="1600" b="0" i="0" u="none" strike="noStrike" cap="none" dirty="0">
                <a:solidFill>
                  <a:srgbClr val="000000"/>
                </a:solidFill>
                <a:latin typeface="+mn-lt"/>
                <a:ea typeface="Arial"/>
                <a:cs typeface="Arial"/>
                <a:sym typeface="Arial"/>
              </a:rPr>
              <a:t>Sonnerie pas assez forte : installation d’un autre haut-parleur en cours</a:t>
            </a:r>
            <a:endParaRPr lang="fr-FR" sz="1600" dirty="0">
              <a:latin typeface="+mn-lt"/>
            </a:endParaRPr>
          </a:p>
          <a:p>
            <a:pPr marL="0" marR="0" lvl="0" indent="0" algn="l" rtl="0">
              <a:lnSpc>
                <a:spcPct val="100000"/>
              </a:lnSpc>
              <a:spcBef>
                <a:spcPts val="0"/>
              </a:spcBef>
              <a:spcAft>
                <a:spcPts val="0"/>
              </a:spcAft>
              <a:buClr>
                <a:srgbClr val="000000"/>
              </a:buClr>
              <a:buSzPts val="1600"/>
              <a:buFont typeface="Arial"/>
              <a:buNone/>
            </a:pPr>
            <a:r>
              <a:rPr lang="fr-FR" sz="1600" b="0" i="0" u="none" strike="noStrike" cap="none" dirty="0">
                <a:solidFill>
                  <a:srgbClr val="000000"/>
                </a:solidFill>
                <a:latin typeface="+mn-lt"/>
                <a:ea typeface="Arial"/>
                <a:cs typeface="Arial"/>
                <a:sym typeface="Arial"/>
              </a:rPr>
              <a:t>Pas de possibilité de fermer certaines portes : revoir le système général de fermeture</a:t>
            </a:r>
            <a:endParaRPr lang="fr-FR" sz="1600" dirty="0">
              <a:latin typeface="+mn-lt"/>
            </a:endParaRPr>
          </a:p>
          <a:p>
            <a:pPr marL="0" marR="0" lvl="0" indent="0" algn="l" rtl="0">
              <a:lnSpc>
                <a:spcPct val="100000"/>
              </a:lnSpc>
              <a:spcBef>
                <a:spcPts val="0"/>
              </a:spcBef>
              <a:spcAft>
                <a:spcPts val="0"/>
              </a:spcAft>
              <a:buClr>
                <a:srgbClr val="000000"/>
              </a:buClr>
              <a:buSzPts val="1600"/>
              <a:buFont typeface="Arial"/>
              <a:buNone/>
            </a:pPr>
            <a:r>
              <a:rPr lang="fr-FR" sz="1600" b="0" i="0" u="none" strike="noStrike" cap="none" dirty="0">
                <a:solidFill>
                  <a:srgbClr val="000000"/>
                </a:solidFill>
                <a:latin typeface="+mn-lt"/>
                <a:ea typeface="Arial"/>
                <a:cs typeface="Arial"/>
                <a:sym typeface="Arial"/>
              </a:rPr>
              <a:t>Visibilité à travers les vitres : installation de rideaux à programmer</a:t>
            </a:r>
          </a:p>
          <a:p>
            <a:pPr marL="0" marR="0" lvl="0" indent="0" algn="l" rtl="0">
              <a:lnSpc>
                <a:spcPct val="100000"/>
              </a:lnSpc>
              <a:spcBef>
                <a:spcPts val="0"/>
              </a:spcBef>
              <a:spcAft>
                <a:spcPts val="0"/>
              </a:spcAft>
              <a:buClr>
                <a:srgbClr val="000000"/>
              </a:buClr>
              <a:buSzPts val="1600"/>
              <a:buFont typeface="Arial"/>
              <a:buNone/>
            </a:pPr>
            <a:r>
              <a:rPr lang="fr-FR" sz="1600" dirty="0">
                <a:solidFill>
                  <a:srgbClr val="000000"/>
                </a:solidFill>
                <a:latin typeface="+mn-lt"/>
                <a:cs typeface="Arial"/>
                <a:sym typeface="Arial"/>
              </a:rPr>
              <a:t>Des enseignants pas au courant</a:t>
            </a:r>
          </a:p>
          <a:p>
            <a:pPr marL="0" marR="0" lvl="0" indent="0" algn="l" rtl="0">
              <a:lnSpc>
                <a:spcPct val="100000"/>
              </a:lnSpc>
              <a:spcBef>
                <a:spcPts val="0"/>
              </a:spcBef>
              <a:spcAft>
                <a:spcPts val="0"/>
              </a:spcAft>
              <a:buClr>
                <a:srgbClr val="000000"/>
              </a:buClr>
              <a:buSzPts val="1600"/>
              <a:buFont typeface="Arial"/>
              <a:buNone/>
            </a:pPr>
            <a:r>
              <a:rPr lang="fr-FR" sz="1600" dirty="0">
                <a:latin typeface="+mn-lt"/>
              </a:rPr>
              <a:t>Programmer : 15 mn après le début de la séance pour ne pas être sur un moment de transition, créneau 9h10 favorable.</a:t>
            </a:r>
            <a:endParaRPr lang="fr-FR" sz="1600" b="0" i="0" u="none" strike="noStrike" cap="none" dirty="0">
              <a:solidFill>
                <a:srgbClr val="000000"/>
              </a:solidFill>
              <a:latin typeface="+mn-lt"/>
              <a:ea typeface="Arial"/>
              <a:cs typeface="Arial"/>
              <a:sym typeface="Arial"/>
            </a:endParaRPr>
          </a:p>
          <a:p>
            <a:pPr>
              <a:buFont typeface="Wingdings" panose="05000000000000000000" pitchFamily="2" charset="2"/>
              <a:buChar char="Ø"/>
            </a:pPr>
            <a:r>
              <a:rPr lang="fr-FR" sz="1600" dirty="0">
                <a:latin typeface="+mn-lt"/>
              </a:rPr>
              <a:t>Programmer un deuxième exercice risque majeur : pause 10h00 s’échapper</a:t>
            </a:r>
          </a:p>
        </p:txBody>
      </p:sp>
    </p:spTree>
    <p:extLst>
      <p:ext uri="{BB962C8B-B14F-4D97-AF65-F5344CB8AC3E}">
        <p14:creationId xmlns:p14="http://schemas.microsoft.com/office/powerpoint/2010/main" val="34604529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48A32E4-6490-0509-C24A-B503C644D6FB}"/>
              </a:ext>
            </a:extLst>
          </p:cNvPr>
          <p:cNvSpPr>
            <a:spLocks noGrp="1"/>
          </p:cNvSpPr>
          <p:nvPr>
            <p:ph type="title"/>
          </p:nvPr>
        </p:nvSpPr>
        <p:spPr/>
        <p:txBody>
          <a:bodyPr>
            <a:normAutofit fontScale="90000"/>
          </a:bodyPr>
          <a:lstStyle/>
          <a:p>
            <a:r>
              <a:rPr lang="fr-FR" sz="3600" dirty="0"/>
              <a:t>3. Sécurité : Rapport oral de Vincent </a:t>
            </a:r>
            <a:r>
              <a:rPr lang="fr-FR" sz="3600" dirty="0" err="1"/>
              <a:t>Turmeau</a:t>
            </a:r>
            <a:r>
              <a:rPr lang="fr-FR" sz="3600" dirty="0"/>
              <a:t> </a:t>
            </a:r>
            <a:br>
              <a:rPr lang="fr-FR" sz="3600" dirty="0"/>
            </a:br>
            <a:r>
              <a:rPr lang="fr-FR" sz="3600" dirty="0"/>
              <a:t>Chef Régional de Sécurité Opérationnel Maurice </a:t>
            </a:r>
          </a:p>
        </p:txBody>
      </p:sp>
      <p:sp>
        <p:nvSpPr>
          <p:cNvPr id="3" name="Espace réservé du texte 2">
            <a:extLst>
              <a:ext uri="{FF2B5EF4-FFF2-40B4-BE49-F238E27FC236}">
                <a16:creationId xmlns:a16="http://schemas.microsoft.com/office/drawing/2014/main" id="{4B88ACBA-DF19-2807-03A6-AED7222DB94A}"/>
              </a:ext>
            </a:extLst>
          </p:cNvPr>
          <p:cNvSpPr>
            <a:spLocks noGrp="1"/>
          </p:cNvSpPr>
          <p:nvPr>
            <p:ph type="body" idx="1"/>
          </p:nvPr>
        </p:nvSpPr>
        <p:spPr>
          <a:xfrm>
            <a:off x="556182" y="2133601"/>
            <a:ext cx="10437786" cy="3931920"/>
          </a:xfrm>
        </p:spPr>
        <p:txBody>
          <a:bodyPr/>
          <a:lstStyle/>
          <a:p>
            <a:pPr marL="114300" indent="0">
              <a:buNone/>
            </a:pPr>
            <a:r>
              <a:rPr lang="fr-FR" dirty="0"/>
              <a:t>Ajouter hauts parleurs pour augmenter le volume du son des alertes</a:t>
            </a:r>
          </a:p>
          <a:p>
            <a:pPr marL="114300" indent="0">
              <a:buNone/>
            </a:pPr>
            <a:r>
              <a:rPr lang="fr-FR" dirty="0"/>
              <a:t>Ajouter des boutons d’alerte à différents endroits</a:t>
            </a:r>
          </a:p>
          <a:p>
            <a:pPr marL="114300" indent="0">
              <a:buNone/>
            </a:pPr>
            <a:r>
              <a:rPr lang="fr-FR" dirty="0"/>
              <a:t>Bien différencier les différents sons</a:t>
            </a:r>
          </a:p>
          <a:p>
            <a:pPr marL="114300" indent="0">
              <a:buNone/>
            </a:pPr>
            <a:r>
              <a:rPr lang="fr-FR" dirty="0"/>
              <a:t>Mise en place de serrures qui permettent de verrouiller par l’intérieur les salles</a:t>
            </a:r>
          </a:p>
        </p:txBody>
      </p:sp>
    </p:spTree>
    <p:extLst>
      <p:ext uri="{BB962C8B-B14F-4D97-AF65-F5344CB8AC3E}">
        <p14:creationId xmlns:p14="http://schemas.microsoft.com/office/powerpoint/2010/main" val="3387165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09BEC9-4601-AE4E-81B1-62E3E7816712}"/>
              </a:ext>
            </a:extLst>
          </p:cNvPr>
          <p:cNvSpPr>
            <a:spLocks noGrp="1"/>
          </p:cNvSpPr>
          <p:nvPr>
            <p:ph type="title"/>
          </p:nvPr>
        </p:nvSpPr>
        <p:spPr/>
        <p:txBody>
          <a:bodyPr>
            <a:normAutofit fontScale="90000"/>
          </a:bodyPr>
          <a:lstStyle/>
          <a:p>
            <a:r>
              <a:rPr lang="fr-FR" dirty="0"/>
              <a:t>3. Sécurité : Formation aux premiers secours</a:t>
            </a:r>
          </a:p>
        </p:txBody>
      </p:sp>
      <p:sp>
        <p:nvSpPr>
          <p:cNvPr id="3" name="Espace réservé du texte 2">
            <a:extLst>
              <a:ext uri="{FF2B5EF4-FFF2-40B4-BE49-F238E27FC236}">
                <a16:creationId xmlns:a16="http://schemas.microsoft.com/office/drawing/2014/main" id="{9EE8D1CA-BC8D-5DD3-91B7-F3C68D8BFB05}"/>
              </a:ext>
            </a:extLst>
          </p:cNvPr>
          <p:cNvSpPr>
            <a:spLocks noGrp="1"/>
          </p:cNvSpPr>
          <p:nvPr>
            <p:ph type="body" idx="1"/>
          </p:nvPr>
        </p:nvSpPr>
        <p:spPr/>
        <p:txBody>
          <a:bodyPr/>
          <a:lstStyle/>
          <a:p>
            <a:r>
              <a:rPr lang="fr-FR" dirty="0"/>
              <a:t>Projet en cours avec les 3èmes</a:t>
            </a:r>
          </a:p>
          <a:p>
            <a:r>
              <a:rPr lang="fr-FR" dirty="0"/>
              <a:t>Pompiers contactés, </a:t>
            </a:r>
          </a:p>
          <a:p>
            <a:r>
              <a:rPr lang="fr-FR" dirty="0"/>
              <a:t>Périscolaire : CM1/CM2 : sensibilisation et CE2 en cours</a:t>
            </a:r>
          </a:p>
          <a:p>
            <a:endParaRPr lang="fr-FR" dirty="0"/>
          </a:p>
        </p:txBody>
      </p:sp>
    </p:spTree>
    <p:extLst>
      <p:ext uri="{BB962C8B-B14F-4D97-AF65-F5344CB8AC3E}">
        <p14:creationId xmlns:p14="http://schemas.microsoft.com/office/powerpoint/2010/main" val="20409365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09BEC9-4601-AE4E-81B1-62E3E7816712}"/>
              </a:ext>
            </a:extLst>
          </p:cNvPr>
          <p:cNvSpPr>
            <a:spLocks noGrp="1"/>
          </p:cNvSpPr>
          <p:nvPr>
            <p:ph type="title"/>
          </p:nvPr>
        </p:nvSpPr>
        <p:spPr/>
        <p:txBody>
          <a:bodyPr>
            <a:normAutofit/>
          </a:bodyPr>
          <a:lstStyle/>
          <a:p>
            <a:r>
              <a:rPr lang="fr-FR" dirty="0"/>
              <a:t>3. Sécurité : travaux</a:t>
            </a:r>
          </a:p>
        </p:txBody>
      </p:sp>
      <p:sp>
        <p:nvSpPr>
          <p:cNvPr id="3" name="Espace réservé du texte 2">
            <a:extLst>
              <a:ext uri="{FF2B5EF4-FFF2-40B4-BE49-F238E27FC236}">
                <a16:creationId xmlns:a16="http://schemas.microsoft.com/office/drawing/2014/main" id="{9EE8D1CA-BC8D-5DD3-91B7-F3C68D8BFB05}"/>
              </a:ext>
            </a:extLst>
          </p:cNvPr>
          <p:cNvSpPr>
            <a:spLocks noGrp="1"/>
          </p:cNvSpPr>
          <p:nvPr>
            <p:ph type="body" idx="1"/>
          </p:nvPr>
        </p:nvSpPr>
        <p:spPr>
          <a:xfrm>
            <a:off x="546755" y="2133601"/>
            <a:ext cx="11302737" cy="3931920"/>
          </a:xfrm>
        </p:spPr>
        <p:txBody>
          <a:bodyPr/>
          <a:lstStyle/>
          <a:p>
            <a:pPr marL="342900" lvl="0" indent="-342900" algn="l" rtl="0">
              <a:lnSpc>
                <a:spcPct val="100000"/>
              </a:lnSpc>
              <a:spcBef>
                <a:spcPts val="2000"/>
              </a:spcBef>
              <a:spcAft>
                <a:spcPts val="0"/>
              </a:spcAft>
              <a:buSzPts val="2400"/>
              <a:buChar char="•"/>
            </a:pPr>
            <a:r>
              <a:rPr lang="fr-FR" dirty="0"/>
              <a:t>Sol de l’aire de jeu de maternelle refait lors des vacances de décembre</a:t>
            </a:r>
          </a:p>
          <a:p>
            <a:pPr marL="342900" lvl="0" indent="-342900" algn="l" rtl="0">
              <a:lnSpc>
                <a:spcPct val="100000"/>
              </a:lnSpc>
              <a:spcBef>
                <a:spcPts val="2000"/>
              </a:spcBef>
              <a:spcAft>
                <a:spcPts val="0"/>
              </a:spcAft>
              <a:buSzPts val="2400"/>
              <a:buChar char="•"/>
            </a:pPr>
            <a:r>
              <a:rPr lang="fr-FR" dirty="0"/>
              <a:t>Débarras en cours de construction derrière la maternelle pour désencombrer l’espace repos/repas du secondaire</a:t>
            </a:r>
          </a:p>
          <a:p>
            <a:pPr marL="342900" lvl="0" indent="-342900" algn="l" rtl="0">
              <a:lnSpc>
                <a:spcPct val="100000"/>
              </a:lnSpc>
              <a:spcBef>
                <a:spcPts val="2000"/>
              </a:spcBef>
              <a:spcAft>
                <a:spcPts val="0"/>
              </a:spcAft>
              <a:buSzPts val="2400"/>
              <a:buChar char="•"/>
            </a:pPr>
            <a:r>
              <a:rPr lang="fr-FR" dirty="0"/>
              <a:t>Lances incendie : à vérifier</a:t>
            </a:r>
          </a:p>
        </p:txBody>
      </p:sp>
    </p:spTree>
    <p:extLst>
      <p:ext uri="{BB962C8B-B14F-4D97-AF65-F5344CB8AC3E}">
        <p14:creationId xmlns:p14="http://schemas.microsoft.com/office/powerpoint/2010/main" val="4049633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09BEC9-4601-AE4E-81B1-62E3E7816712}"/>
              </a:ext>
            </a:extLst>
          </p:cNvPr>
          <p:cNvSpPr>
            <a:spLocks noGrp="1"/>
          </p:cNvSpPr>
          <p:nvPr>
            <p:ph type="title"/>
          </p:nvPr>
        </p:nvSpPr>
        <p:spPr/>
        <p:txBody>
          <a:bodyPr>
            <a:normAutofit/>
          </a:bodyPr>
          <a:lstStyle/>
          <a:p>
            <a:r>
              <a:rPr lang="fr-FR" dirty="0"/>
              <a:t>3. Sécurité : Entrée et sortie </a:t>
            </a:r>
          </a:p>
        </p:txBody>
      </p:sp>
      <p:sp>
        <p:nvSpPr>
          <p:cNvPr id="3" name="Espace réservé du texte 2">
            <a:extLst>
              <a:ext uri="{FF2B5EF4-FFF2-40B4-BE49-F238E27FC236}">
                <a16:creationId xmlns:a16="http://schemas.microsoft.com/office/drawing/2014/main" id="{9EE8D1CA-BC8D-5DD3-91B7-F3C68D8BFB05}"/>
              </a:ext>
            </a:extLst>
          </p:cNvPr>
          <p:cNvSpPr>
            <a:spLocks noGrp="1"/>
          </p:cNvSpPr>
          <p:nvPr>
            <p:ph type="body" idx="1"/>
          </p:nvPr>
        </p:nvSpPr>
        <p:spPr>
          <a:xfrm>
            <a:off x="424206" y="1800520"/>
            <a:ext cx="11321592" cy="4553145"/>
          </a:xfrm>
        </p:spPr>
        <p:txBody>
          <a:bodyPr>
            <a:normAutofit fontScale="85000" lnSpcReduction="20000"/>
          </a:bodyPr>
          <a:lstStyle/>
          <a:p>
            <a:pPr marL="342900" lvl="0" indent="-342900" algn="l" rtl="0">
              <a:lnSpc>
                <a:spcPct val="100000"/>
              </a:lnSpc>
              <a:spcBef>
                <a:spcPts val="2000"/>
              </a:spcBef>
              <a:spcAft>
                <a:spcPts val="0"/>
              </a:spcAft>
              <a:buSzPts val="2400"/>
              <a:buChar char="•"/>
            </a:pPr>
            <a:r>
              <a:rPr lang="fr-FR" dirty="0"/>
              <a:t>Passerelle métallique effectuée pour traverser la rigole à l’entrée de l’alliance</a:t>
            </a:r>
          </a:p>
          <a:p>
            <a:pPr marL="342900" lvl="0" indent="-342900" algn="l" rtl="0">
              <a:lnSpc>
                <a:spcPct val="100000"/>
              </a:lnSpc>
              <a:spcBef>
                <a:spcPts val="2000"/>
              </a:spcBef>
              <a:spcAft>
                <a:spcPts val="0"/>
              </a:spcAft>
              <a:buSzPts val="2400"/>
              <a:buChar char="•"/>
            </a:pPr>
            <a:r>
              <a:rPr lang="fr-FR" dirty="0"/>
              <a:t>Passage piéton pour traverser du côté de l’entrée du personnel : ministère des transports relancés</a:t>
            </a:r>
          </a:p>
          <a:p>
            <a:pPr marL="342900">
              <a:buSzPct val="100000"/>
            </a:pPr>
            <a:r>
              <a:rPr lang="fr-FR" dirty="0"/>
              <a:t>Nouveau protocole en maternelle : les parents viennent chercher leurs enfants dans la classe. Retours positifs</a:t>
            </a:r>
          </a:p>
          <a:p>
            <a:pPr marL="342900">
              <a:buSzPct val="100000"/>
            </a:pPr>
            <a:r>
              <a:rPr lang="fr-FR" dirty="0"/>
              <a:t>De nombreux élèves restent dans la cour après la fin des heures de cours : sondage garderie, 20 familles intéressées. Projet en cours</a:t>
            </a:r>
          </a:p>
          <a:p>
            <a:pPr marL="342900">
              <a:buSzPct val="100000"/>
            </a:pPr>
            <a:r>
              <a:rPr lang="fr-FR" dirty="0"/>
              <a:t>Entrée parking personnel : les élèves et parents ne sont pas autorisés à emprunter cet accès à titre individuel. Verrou avec badge mis en place.</a:t>
            </a:r>
          </a:p>
          <a:p>
            <a:pPr marL="342900">
              <a:buSzPct val="100000"/>
            </a:pPr>
            <a:r>
              <a:rPr lang="fr-FR" b="1" dirty="0"/>
              <a:t>De nombreux parents entrent et sortent de l’établissement : Filtrage ? Oui, à partir de l’élémentaire les parents ne rentrent pas dans l’établissement.</a:t>
            </a:r>
          </a:p>
          <a:p>
            <a:pPr marL="0" lvl="0" indent="0" algn="l" rtl="0">
              <a:lnSpc>
                <a:spcPct val="100000"/>
              </a:lnSpc>
              <a:spcBef>
                <a:spcPts val="2000"/>
              </a:spcBef>
              <a:spcAft>
                <a:spcPts val="0"/>
              </a:spcAft>
              <a:buSzPct val="100000"/>
              <a:buNone/>
            </a:pPr>
            <a:endParaRPr lang="fr-FR" dirty="0"/>
          </a:p>
          <a:p>
            <a:pPr marL="342900" lvl="0" indent="-342900" algn="l" rtl="0">
              <a:lnSpc>
                <a:spcPct val="100000"/>
              </a:lnSpc>
              <a:spcBef>
                <a:spcPts val="2000"/>
              </a:spcBef>
              <a:spcAft>
                <a:spcPts val="0"/>
              </a:spcAft>
              <a:buSzPts val="2400"/>
              <a:buChar char="•"/>
            </a:pPr>
            <a:endParaRPr lang="fr-FR" dirty="0"/>
          </a:p>
        </p:txBody>
      </p:sp>
    </p:spTree>
    <p:extLst>
      <p:ext uri="{BB962C8B-B14F-4D97-AF65-F5344CB8AC3E}">
        <p14:creationId xmlns:p14="http://schemas.microsoft.com/office/powerpoint/2010/main" val="479679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g29a3d793502_0_1"/>
          <p:cNvSpPr txBox="1">
            <a:spLocks noGrp="1"/>
          </p:cNvSpPr>
          <p:nvPr>
            <p:ph type="title"/>
          </p:nvPr>
        </p:nvSpPr>
        <p:spPr>
          <a:xfrm>
            <a:off x="1200151" y="244158"/>
            <a:ext cx="9793800" cy="13398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3F3F3F"/>
              </a:buClr>
              <a:buSzPts val="4800"/>
              <a:buFont typeface="Lustria"/>
              <a:buNone/>
            </a:pPr>
            <a:r>
              <a:rPr lang="fr-FR"/>
              <a:t>8.QUESTIONS DIVERSES</a:t>
            </a:r>
            <a:endParaRPr/>
          </a:p>
        </p:txBody>
      </p:sp>
      <p:sp>
        <p:nvSpPr>
          <p:cNvPr id="406" name="Google Shape;406;g29a3d793502_0_1"/>
          <p:cNvSpPr txBox="1">
            <a:spLocks noGrp="1"/>
          </p:cNvSpPr>
          <p:nvPr>
            <p:ph type="body" idx="1"/>
          </p:nvPr>
        </p:nvSpPr>
        <p:spPr>
          <a:xfrm>
            <a:off x="356325" y="1787325"/>
            <a:ext cx="11481900" cy="4609800"/>
          </a:xfrm>
          <a:prstGeom prst="rect">
            <a:avLst/>
          </a:prstGeom>
          <a:noFill/>
          <a:ln>
            <a:noFill/>
          </a:ln>
        </p:spPr>
        <p:txBody>
          <a:bodyPr spcFirstLastPara="1" wrap="square" lIns="91425" tIns="45700" rIns="91425" bIns="45700" anchor="t" anchorCtr="0">
            <a:normAutofit/>
          </a:bodyPr>
          <a:lstStyle/>
          <a:p>
            <a:pPr marL="342900" lvl="0" indent="-190500" algn="l" rtl="0">
              <a:lnSpc>
                <a:spcPct val="100000"/>
              </a:lnSpc>
              <a:spcBef>
                <a:spcPts val="0"/>
              </a:spcBef>
              <a:spcAft>
                <a:spcPts val="0"/>
              </a:spcAft>
              <a:buSzPct val="100000"/>
              <a:buNone/>
            </a:pPr>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412" name="Google Shape;412;p18"/>
          <p:cNvSpPr txBox="1">
            <a:spLocks noGrp="1"/>
          </p:cNvSpPr>
          <p:nvPr>
            <p:ph type="ctrTitle"/>
          </p:nvPr>
        </p:nvSpPr>
        <p:spPr>
          <a:xfrm>
            <a:off x="2424906" y="1451727"/>
            <a:ext cx="7342188" cy="2219195"/>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rgbClr val="3F3F3F"/>
              </a:buClr>
              <a:buSzPts val="4800"/>
              <a:buFont typeface="Lustria"/>
              <a:buNone/>
            </a:pPr>
            <a:r>
              <a:rPr lang="fr-FR" sz="4800" dirty="0"/>
              <a:t>Merci pour votre attention</a:t>
            </a:r>
            <a:br>
              <a:rPr lang="fr-FR" sz="4800" dirty="0"/>
            </a:br>
            <a:r>
              <a:rPr lang="fr-FR" sz="4800" dirty="0"/>
              <a:t>fin à 18h15</a:t>
            </a:r>
            <a:br>
              <a:rPr lang="fr-FR" sz="4800" dirty="0"/>
            </a:br>
            <a:endParaRPr sz="4800" i="1" dirty="0"/>
          </a:p>
        </p:txBody>
      </p:sp>
      <p:pic>
        <p:nvPicPr>
          <p:cNvPr id="413" name="Google Shape;413;p18"/>
          <p:cNvPicPr preferRelativeResize="0"/>
          <p:nvPr/>
        </p:nvPicPr>
        <p:blipFill rotWithShape="1">
          <a:blip r:embed="rId3">
            <a:alphaModFix/>
          </a:blip>
          <a:srcRect/>
          <a:stretch/>
        </p:blipFill>
        <p:spPr>
          <a:xfrm>
            <a:off x="5334144" y="3555537"/>
            <a:ext cx="1697999" cy="1727211"/>
          </a:xfrm>
          <a:prstGeom prst="rect">
            <a:avLst/>
          </a:prstGeom>
          <a:noFill/>
          <a:ln>
            <a:noFill/>
          </a:ln>
        </p:spPr>
      </p:pic>
      <p:pic>
        <p:nvPicPr>
          <p:cNvPr id="414" name="Google Shape;414;p18" descr="Capture d’écran 2018-08-01 à 14.54.31.png"/>
          <p:cNvPicPr preferRelativeResize="0"/>
          <p:nvPr/>
        </p:nvPicPr>
        <p:blipFill rotWithShape="1">
          <a:blip r:embed="rId4">
            <a:alphaModFix/>
          </a:blip>
          <a:srcRect/>
          <a:stretch/>
        </p:blipFill>
        <p:spPr>
          <a:xfrm>
            <a:off x="2686889" y="4087805"/>
            <a:ext cx="1860379" cy="998359"/>
          </a:xfrm>
          <a:prstGeom prst="rect">
            <a:avLst/>
          </a:prstGeom>
          <a:noFill/>
          <a:ln>
            <a:noFill/>
          </a:ln>
        </p:spPr>
      </p:pic>
      <p:pic>
        <p:nvPicPr>
          <p:cNvPr id="415" name="Google Shape;415;p18"/>
          <p:cNvPicPr preferRelativeResize="0"/>
          <p:nvPr/>
        </p:nvPicPr>
        <p:blipFill rotWithShape="1">
          <a:blip r:embed="rId5">
            <a:alphaModFix/>
          </a:blip>
          <a:srcRect/>
          <a:stretch/>
        </p:blipFill>
        <p:spPr>
          <a:xfrm>
            <a:off x="7819019" y="3795222"/>
            <a:ext cx="1464269" cy="1379384"/>
          </a:xfrm>
          <a:prstGeom prst="rect">
            <a:avLst/>
          </a:prstGeom>
          <a:noFill/>
          <a:ln>
            <a:noFill/>
          </a:ln>
        </p:spPr>
      </p:pic>
    </p:spTree>
  </p:cSld>
  <p:clrMapOvr>
    <a:masterClrMapping/>
  </p:clrMapOvr>
</p:sld>
</file>

<file path=ppt/theme/theme1.xml><?xml version="1.0" encoding="utf-8"?>
<a:theme xmlns:a="http://schemas.openxmlformats.org/drawingml/2006/main" name="Capital">
  <a:themeElements>
    <a:clrScheme name="Capital">
      <a:dk1>
        <a:srgbClr val="000000"/>
      </a:dk1>
      <a:lt1>
        <a:srgbClr val="FFFFFF"/>
      </a:lt1>
      <a:dk2>
        <a:srgbClr val="6F6D5D"/>
      </a:dk2>
      <a:lt2>
        <a:srgbClr val="7C8F97"/>
      </a:lt2>
      <a:accent1>
        <a:srgbClr val="4B5A60"/>
      </a:accent1>
      <a:accent2>
        <a:srgbClr val="9C5238"/>
      </a:accent2>
      <a:accent3>
        <a:srgbClr val="504539"/>
      </a:accent3>
      <a:accent4>
        <a:srgbClr val="C1AD79"/>
      </a:accent4>
      <a:accent5>
        <a:srgbClr val="667559"/>
      </a:accent5>
      <a:accent6>
        <a:srgbClr val="BAD6AD"/>
      </a:accent6>
      <a:hlink>
        <a:srgbClr val="524A82"/>
      </a:hlink>
      <a:folHlink>
        <a:srgbClr val="8F995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Bureau">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3664</TotalTime>
  <Words>783</Words>
  <Application>Microsoft Office PowerPoint</Application>
  <PresentationFormat>Grand écran</PresentationFormat>
  <Paragraphs>86</Paragraphs>
  <Slides>12</Slides>
  <Notes>8</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12</vt:i4>
      </vt:variant>
    </vt:vector>
  </HeadingPairs>
  <TitlesOfParts>
    <vt:vector size="18" baseType="lpstr">
      <vt:lpstr>Courgette</vt:lpstr>
      <vt:lpstr>Arial</vt:lpstr>
      <vt:lpstr>Calibri</vt:lpstr>
      <vt:lpstr>Lustria</vt:lpstr>
      <vt:lpstr>Wingdings</vt:lpstr>
      <vt:lpstr>Capital</vt:lpstr>
      <vt:lpstr>CHSCS#1 LA COMMISSION HYGIENE ET SECURITE DE LA COMMUNAUTE SCOLAIRE  Début à : 16h15</vt:lpstr>
      <vt:lpstr>Ordre du jour</vt:lpstr>
      <vt:lpstr>1.Installation : attributions</vt:lpstr>
      <vt:lpstr>1.Installation : composition</vt:lpstr>
      <vt:lpstr>2.Hygiène : nouveaux sanitaires</vt:lpstr>
      <vt:lpstr>3. Sécurité : Bilan des exercices </vt:lpstr>
      <vt:lpstr>3. Sécurité : Rapport oral de Vincent Turmeau  Chef Régional de Sécurité Opérationnel Maurice </vt:lpstr>
      <vt:lpstr>3. Sécurité : Formation aux premiers secours</vt:lpstr>
      <vt:lpstr>3. Sécurité : travaux</vt:lpstr>
      <vt:lpstr>3. Sécurité : Entrée et sortie </vt:lpstr>
      <vt:lpstr>8.QUESTIONS DIVERSES</vt:lpstr>
      <vt:lpstr>Merci pour votre attention fin à 18h15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CONSEIL D’ECOLE #1 Début à : 16h15</dc:title>
  <dc:creator>Céline DOMINGUEZ</dc:creator>
  <cp:lastModifiedBy>directeur</cp:lastModifiedBy>
  <cp:revision>8</cp:revision>
  <dcterms:created xsi:type="dcterms:W3CDTF">2018-08-01T12:39:48Z</dcterms:created>
  <dcterms:modified xsi:type="dcterms:W3CDTF">2024-01-15T13:19:08Z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ypologieDocument">
    <vt:lpwstr>1;#N/A|590b5934-11d1-4345-ab40-b262c114c763</vt:lpwstr>
  </property>
  <property fmtid="{D5CDD505-2E9C-101B-9397-08002B2CF9AE}" pid="3" name="ContentTypeId">
    <vt:lpwstr>0x0101004A1AC83C95919B4382FE29964CCA04BD</vt:lpwstr>
  </property>
</Properties>
</file>